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heme/theme3.xml" ContentType="application/vnd.openxmlformats-officedocument.theme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notesSlides/notesSlide1.xml" ContentType="application/vnd.openxmlformats-officedocument.presentationml.notesSlide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7"/>
  </p:notesMasterIdLst>
  <p:sldIdLst>
    <p:sldId id="257" r:id="rId3"/>
    <p:sldId id="258" r:id="rId4"/>
    <p:sldId id="259" r:id="rId5"/>
    <p:sldId id="260" r:id="rId6"/>
    <p:sldId id="266" r:id="rId7"/>
    <p:sldId id="262" r:id="rId8"/>
    <p:sldId id="265" r:id="rId9"/>
    <p:sldId id="264" r:id="rId10"/>
    <p:sldId id="263" r:id="rId11"/>
    <p:sldId id="267" r:id="rId12"/>
    <p:sldId id="268" r:id="rId13"/>
    <p:sldId id="269" r:id="rId14"/>
    <p:sldId id="270" r:id="rId15"/>
    <p:sldId id="261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98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200" y="2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tags" Target="../tags/tag83.xml"/><Relationship Id="rId18" Type="http://schemas.openxmlformats.org/officeDocument/2006/relationships/image" Target="../media/image5.svg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17" Type="http://schemas.openxmlformats.org/officeDocument/2006/relationships/image" Target="../media/image4.png"/><Relationship Id="rId2" Type="http://schemas.openxmlformats.org/officeDocument/2006/relationships/tags" Target="../tags/tag72.xml"/><Relationship Id="rId16" Type="http://schemas.openxmlformats.org/officeDocument/2006/relationships/image" Target="../media/image3.png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5" Type="http://schemas.openxmlformats.org/officeDocument/2006/relationships/tags" Target="../tags/tag75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80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tags" Target="../tags/tag84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10" Type="http://schemas.openxmlformats.org/officeDocument/2006/relationships/image" Target="../media/image1.png"/><Relationship Id="rId4" Type="http://schemas.openxmlformats.org/officeDocument/2006/relationships/tags" Target="../tags/tag88.xml"/><Relationship Id="rId9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image" Target="../media/image5.svg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image" Target="../media/image4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image" Target="../media/image6.png"/><Relationship Id="rId5" Type="http://schemas.openxmlformats.org/officeDocument/2006/relationships/tags" Target="../tags/tag9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95.xml"/><Relationship Id="rId9" Type="http://schemas.openxmlformats.org/officeDocument/2006/relationships/tags" Target="../tags/tag100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image" Target="../media/image2.png"/><Relationship Id="rId5" Type="http://schemas.openxmlformats.org/officeDocument/2006/relationships/tags" Target="../tags/tag105.xml"/><Relationship Id="rId10" Type="http://schemas.openxmlformats.org/officeDocument/2006/relationships/image" Target="../media/image1.png"/><Relationship Id="rId4" Type="http://schemas.openxmlformats.org/officeDocument/2006/relationships/tags" Target="../tags/tag104.xml"/><Relationship Id="rId9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image" Target="../media/image2.pn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image" Target="../media/image1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13.xml"/><Relationship Id="rId10" Type="http://schemas.openxmlformats.org/officeDocument/2006/relationships/tags" Target="../tags/tag118.xml"/><Relationship Id="rId4" Type="http://schemas.openxmlformats.org/officeDocument/2006/relationships/tags" Target="../tags/tag112.xml"/><Relationship Id="rId9" Type="http://schemas.openxmlformats.org/officeDocument/2006/relationships/tags" Target="../tags/tag117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13" Type="http://schemas.openxmlformats.org/officeDocument/2006/relationships/image" Target="../media/image7.png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tags" Target="../tags/tag129.xml"/><Relationship Id="rId5" Type="http://schemas.openxmlformats.org/officeDocument/2006/relationships/tags" Target="../tags/tag123.xml"/><Relationship Id="rId10" Type="http://schemas.openxmlformats.org/officeDocument/2006/relationships/tags" Target="../tags/tag128.xml"/><Relationship Id="rId4" Type="http://schemas.openxmlformats.org/officeDocument/2006/relationships/tags" Target="../tags/tag122.xml"/><Relationship Id="rId9" Type="http://schemas.openxmlformats.org/officeDocument/2006/relationships/tags" Target="../tags/tag127.xml"/><Relationship Id="rId1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32.xml"/><Relationship Id="rId7" Type="http://schemas.openxmlformats.org/officeDocument/2006/relationships/image" Target="../media/image2.pn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34.xml"/><Relationship Id="rId4" Type="http://schemas.openxmlformats.org/officeDocument/2006/relationships/tags" Target="../tags/tag13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45.xml"/><Relationship Id="rId4" Type="http://schemas.openxmlformats.org/officeDocument/2006/relationships/tags" Target="../tags/tag144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4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9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13" Type="http://schemas.openxmlformats.org/officeDocument/2006/relationships/tags" Target="../tags/tag164.xml"/><Relationship Id="rId3" Type="http://schemas.openxmlformats.org/officeDocument/2006/relationships/tags" Target="../tags/tag154.xml"/><Relationship Id="rId7" Type="http://schemas.openxmlformats.org/officeDocument/2006/relationships/tags" Target="../tags/tag158.xml"/><Relationship Id="rId12" Type="http://schemas.openxmlformats.org/officeDocument/2006/relationships/tags" Target="../tags/tag163.xml"/><Relationship Id="rId17" Type="http://schemas.openxmlformats.org/officeDocument/2006/relationships/image" Target="../media/image5.svg"/><Relationship Id="rId2" Type="http://schemas.openxmlformats.org/officeDocument/2006/relationships/tags" Target="../tags/tag153.xml"/><Relationship Id="rId16" Type="http://schemas.openxmlformats.org/officeDocument/2006/relationships/image" Target="../media/image4.png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tags" Target="../tags/tag162.xml"/><Relationship Id="rId5" Type="http://schemas.openxmlformats.org/officeDocument/2006/relationships/tags" Target="../tags/tag156.xml"/><Relationship Id="rId15" Type="http://schemas.openxmlformats.org/officeDocument/2006/relationships/image" Target="../media/image3.png"/><Relationship Id="rId10" Type="http://schemas.openxmlformats.org/officeDocument/2006/relationships/tags" Target="../tags/tag161.xml"/><Relationship Id="rId4" Type="http://schemas.openxmlformats.org/officeDocument/2006/relationships/tags" Target="../tags/tag155.xml"/><Relationship Id="rId9" Type="http://schemas.openxmlformats.org/officeDocument/2006/relationships/tags" Target="../tags/tag160.xml"/><Relationship Id="rId14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6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9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tags" Target="../tags/tag174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79.xml"/><Relationship Id="rId7" Type="http://schemas.openxmlformats.org/officeDocument/2006/relationships/tags" Target="../tags/tag183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86.xml"/><Relationship Id="rId7" Type="http://schemas.openxmlformats.org/officeDocument/2006/relationships/tags" Target="../tags/tag190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93.xml"/><Relationship Id="rId7" Type="http://schemas.openxmlformats.org/officeDocument/2006/relationships/tags" Target="../tags/tag197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4" Type="http://schemas.openxmlformats.org/officeDocument/2006/relationships/tags" Target="../tags/tag194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205.xml"/><Relationship Id="rId3" Type="http://schemas.openxmlformats.org/officeDocument/2006/relationships/tags" Target="../tags/tag200.xml"/><Relationship Id="rId7" Type="http://schemas.openxmlformats.org/officeDocument/2006/relationships/tags" Target="../tags/tag204.xm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01.xml"/><Relationship Id="rId9" Type="http://schemas.openxmlformats.org/officeDocument/2006/relationships/tags" Target="../tags/tag20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20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tags" Target="../tags/tag21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6"/>
          <a:srcRect/>
          <a:stretch>
            <a:fillRect/>
          </a:stretch>
        </p:blipFill>
        <p:spPr>
          <a:xfrm flipH="1">
            <a:off x="6210300" y="953342"/>
            <a:ext cx="5981700" cy="4907661"/>
          </a:xfrm>
          <a:prstGeom prst="rect">
            <a:avLst/>
          </a:prstGeom>
        </p:spPr>
      </p:pic>
      <p:sp>
        <p:nvSpPr>
          <p:cNvPr id="36" name="任意多边形: 形状 35"/>
          <p:cNvSpPr/>
          <p:nvPr>
            <p:custDataLst>
              <p:tags r:id="rId2"/>
            </p:custDataLst>
          </p:nvPr>
        </p:nvSpPr>
        <p:spPr>
          <a:xfrm>
            <a:off x="3567430" y="5720239"/>
            <a:ext cx="8624570" cy="1137285"/>
          </a:xfrm>
          <a:custGeom>
            <a:avLst/>
            <a:gdLst>
              <a:gd name="connsiteX0" fmla="*/ 0 w 7639049"/>
              <a:gd name="connsiteY0" fmla="*/ 0 h 1219200"/>
              <a:gd name="connsiteX1" fmla="*/ 7639049 w 7639049"/>
              <a:gd name="connsiteY1" fmla="*/ 0 h 1219200"/>
              <a:gd name="connsiteX2" fmla="*/ 7639049 w 7639049"/>
              <a:gd name="connsiteY2" fmla="*/ 1219200 h 1219200"/>
              <a:gd name="connsiteX3" fmla="*/ 0 w 7639049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39049" h="1219200">
                <a:moveTo>
                  <a:pt x="0" y="0"/>
                </a:moveTo>
                <a:lnTo>
                  <a:pt x="7639049" y="0"/>
                </a:lnTo>
                <a:lnTo>
                  <a:pt x="7639049" y="1219200"/>
                </a:lnTo>
                <a:lnTo>
                  <a:pt x="0" y="12192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37" name="矩形 36"/>
          <p:cNvSpPr/>
          <p:nvPr>
            <p:custDataLst>
              <p:tags r:id="rId3"/>
            </p:custDataLst>
          </p:nvPr>
        </p:nvSpPr>
        <p:spPr>
          <a:xfrm>
            <a:off x="1112108" y="5719763"/>
            <a:ext cx="2454669" cy="11382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pic>
        <p:nvPicPr>
          <p:cNvPr id="44" name="图形 4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50863" y="296863"/>
            <a:ext cx="312737" cy="312737"/>
          </a:xfrm>
          <a:prstGeom prst="rect">
            <a:avLst/>
          </a:prstGeom>
        </p:spPr>
      </p:pic>
      <p:sp>
        <p:nvSpPr>
          <p:cNvPr id="59" name="椭圆 58"/>
          <p:cNvSpPr/>
          <p:nvPr>
            <p:custDataLst>
              <p:tags r:id="rId5"/>
            </p:custDataLst>
          </p:nvPr>
        </p:nvSpPr>
        <p:spPr>
          <a:xfrm>
            <a:off x="551180" y="5824855"/>
            <a:ext cx="115570" cy="115570"/>
          </a:xfrm>
          <a:prstGeom prst="ellipse">
            <a:avLst/>
          </a:prstGeom>
          <a:solidFill>
            <a:schemeClr val="lt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rgbClr val="02703B"/>
              </a:solidFill>
              <a:cs typeface="微软雅黑" panose="020B0503020204020204" charset="-122"/>
            </a:endParaRPr>
          </a:p>
        </p:txBody>
      </p:sp>
      <p:sp>
        <p:nvSpPr>
          <p:cNvPr id="60" name="椭圆 59"/>
          <p:cNvSpPr/>
          <p:nvPr>
            <p:custDataLst>
              <p:tags r:id="rId6"/>
            </p:custDataLst>
          </p:nvPr>
        </p:nvSpPr>
        <p:spPr>
          <a:xfrm>
            <a:off x="551180" y="6019800"/>
            <a:ext cx="115570" cy="115570"/>
          </a:xfrm>
          <a:prstGeom prst="ellipse">
            <a:avLst/>
          </a:prstGeom>
          <a:solidFill>
            <a:schemeClr val="lt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 dirty="0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61" name="椭圆 60"/>
          <p:cNvSpPr/>
          <p:nvPr>
            <p:custDataLst>
              <p:tags r:id="rId7"/>
            </p:custDataLst>
          </p:nvPr>
        </p:nvSpPr>
        <p:spPr>
          <a:xfrm>
            <a:off x="551180" y="6214110"/>
            <a:ext cx="115570" cy="1155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62" name="椭圆 61"/>
          <p:cNvSpPr/>
          <p:nvPr>
            <p:custDataLst>
              <p:tags r:id="rId8"/>
            </p:custDataLst>
          </p:nvPr>
        </p:nvSpPr>
        <p:spPr>
          <a:xfrm>
            <a:off x="551180" y="6409055"/>
            <a:ext cx="115570" cy="1155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9"/>
            </p:custDataLst>
          </p:nvPr>
        </p:nvSpPr>
        <p:spPr>
          <a:xfrm>
            <a:off x="1463040" y="6019165"/>
            <a:ext cx="1752600" cy="50546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zh-CN" altLang="en-US" sz="1600" b="1" i="0" u="none" strike="noStrike" kern="1200" cap="none" spc="0" normalizeH="0" baseline="0" noProof="1" dirty="0">
                <a:solidFill>
                  <a:schemeClr val="lt1"/>
                </a:solidFill>
                <a:latin typeface="+mj-ea"/>
                <a:ea typeface="+mj-ea"/>
                <a:cs typeface="微软雅黑" panose="020B0503020204020204" charset="-122"/>
                <a:sym typeface="+mn-ea"/>
              </a:defRPr>
            </a:lvl1pPr>
          </a:lstStyle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单击编辑文本</a:t>
            </a:r>
          </a:p>
        </p:txBody>
      </p:sp>
      <p:sp>
        <p:nvSpPr>
          <p:cNvPr id="8" name="副标题"/>
          <p:cNvSpPr txBox="1">
            <a:spLocks noGrp="1"/>
          </p:cNvSpPr>
          <p:nvPr>
            <p:ph type="body" idx="2" hasCustomPrompt="1"/>
            <p:custDataLst>
              <p:tags r:id="rId10"/>
            </p:custDataLst>
          </p:nvPr>
        </p:nvSpPr>
        <p:spPr>
          <a:xfrm>
            <a:off x="1106170" y="3143250"/>
            <a:ext cx="5610860" cy="902335"/>
          </a:xfrm>
          <a:prstGeom prst="rect">
            <a:avLst/>
          </a:prstGeom>
          <a:noFill/>
        </p:spPr>
        <p:txBody>
          <a:bodyPr vert="horz" wrap="square" lIns="107950" tIns="0" rIns="9144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0" normalizeH="0" baseline="0" noProof="1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微软雅黑" panose="020B0503020204020204" charset="-122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1"/>
            </p:custDataLst>
          </p:nvPr>
        </p:nvSpPr>
        <p:spPr>
          <a:xfrm>
            <a:off x="1106170" y="995681"/>
            <a:ext cx="5611495" cy="214757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zh-CN" altLang="en-US" sz="66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微软雅黑" panose="020B0503020204020204" charset="-122"/>
                <a:sym typeface="+mn-ea"/>
              </a:defRPr>
            </a:lvl1pPr>
          </a:lstStyle>
          <a:p>
            <a:pPr lvl="0" algn="l">
              <a:lnSpc>
                <a:spcPct val="90000"/>
              </a:lnSpc>
              <a:buClrTx/>
              <a:buSzTx/>
              <a:buFontTx/>
            </a:pPr>
            <a:r>
              <a:rPr>
                <a:sym typeface="+mn-ea"/>
              </a:rPr>
              <a:t>单击编辑标题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 flipV="1">
            <a:off x="10700385" y="0"/>
            <a:ext cx="1491615" cy="12236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rot="10522852" flipH="1">
            <a:off x="-73660" y="-86360"/>
            <a:ext cx="2339975" cy="889635"/>
          </a:xfrm>
          <a:custGeom>
            <a:avLst/>
            <a:gdLst>
              <a:gd name="connsiteX0" fmla="*/ 3427141 w 3427141"/>
              <a:gd name="connsiteY0" fmla="*/ 1034748 h 1303135"/>
              <a:gd name="connsiteX1" fmla="*/ 105286 w 3427141"/>
              <a:gd name="connsiteY1" fmla="*/ 1303135 h 1303135"/>
              <a:gd name="connsiteX2" fmla="*/ 0 w 3427141"/>
              <a:gd name="connsiteY2" fmla="*/ 0 h 1303135"/>
              <a:gd name="connsiteX3" fmla="*/ 3427141 w 3427141"/>
              <a:gd name="connsiteY3" fmla="*/ 0 h 13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7141" h="1303135">
                <a:moveTo>
                  <a:pt x="3427141" y="1034748"/>
                </a:moveTo>
                <a:lnTo>
                  <a:pt x="105286" y="1303135"/>
                </a:lnTo>
                <a:lnTo>
                  <a:pt x="0" y="0"/>
                </a:lnTo>
                <a:lnTo>
                  <a:pt x="3427141" y="0"/>
                </a:lnTo>
                <a:close/>
              </a:path>
            </a:pathLst>
          </a:custGeom>
        </p:spPr>
      </p:pic>
      <p:sp>
        <p:nvSpPr>
          <p:cNvPr id="8" name="标题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969010" y="327025"/>
            <a:ext cx="10608310" cy="635000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7" name="正文"/>
          <p:cNvSpPr txBox="1"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charset="0"/>
              <a:buChar char="l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微软雅黑" panose="020B0503020204020204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dirty="0">
                <a:ln>
                  <a:noFill/>
                  <a:prstDash val="sysDot"/>
                </a:ln>
                <a:latin typeface="+mn-ea"/>
                <a:ea typeface="+mn-ea"/>
                <a:cs typeface="微软雅黑" panose="020B0503020204020204" charset="-122"/>
                <a:sym typeface="+mn-ea"/>
              </a:rPr>
              <a:t>单击此处编辑母版文本样式</a:t>
            </a: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dirty="0">
                <a:ln>
                  <a:noFill/>
                  <a:prstDash val="sysDot"/>
                </a:ln>
                <a:latin typeface="+mn-ea"/>
                <a:ea typeface="+mn-ea"/>
                <a:cs typeface="微软雅黑" panose="020B0503020204020204" charset="-122"/>
                <a:sym typeface="+mn-ea"/>
              </a:rPr>
              <a:t>第二级</a:t>
            </a: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dirty="0">
                <a:ln>
                  <a:noFill/>
                  <a:prstDash val="sysDot"/>
                </a:ln>
                <a:latin typeface="+mn-ea"/>
                <a:ea typeface="+mn-ea"/>
                <a:cs typeface="微软雅黑" panose="020B0503020204020204" charset="-122"/>
                <a:sym typeface="+mn-ea"/>
              </a:rPr>
              <a:t>第三级</a:t>
            </a: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dirty="0">
                <a:ln>
                  <a:noFill/>
                  <a:prstDash val="sysDot"/>
                </a:ln>
                <a:latin typeface="+mn-ea"/>
                <a:ea typeface="+mn-ea"/>
                <a:cs typeface="微软雅黑" panose="020B0503020204020204" charset="-122"/>
                <a:sym typeface="+mn-ea"/>
              </a:rPr>
              <a:t>第四级</a:t>
            </a: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dirty="0">
                <a:ln>
                  <a:noFill/>
                  <a:prstDash val="sysDot"/>
                </a:ln>
                <a:latin typeface="+mn-ea"/>
                <a:ea typeface="+mn-ea"/>
                <a:cs typeface="微软雅黑" panose="020B0503020204020204" charset="-122"/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28"/>
          <p:cNvSpPr/>
          <p:nvPr>
            <p:custDataLst>
              <p:tags r:id="rId1"/>
            </p:custDataLst>
          </p:nvPr>
        </p:nvSpPr>
        <p:spPr>
          <a:xfrm>
            <a:off x="840740" y="3615055"/>
            <a:ext cx="10354310" cy="1998345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5776686" y="1594582"/>
            <a:ext cx="6415314" cy="5263418"/>
          </a:xfrm>
          <a:prstGeom prst="rect">
            <a:avLst/>
          </a:prstGeom>
        </p:spPr>
      </p:pic>
      <p:sp>
        <p:nvSpPr>
          <p:cNvPr id="10" name="标题"/>
          <p:cNvSpPr txBox="1">
            <a:spLocks noGrp="1"/>
          </p:cNvSpPr>
          <p:nvPr>
            <p:ph type="title" idx="4" hasCustomPrompt="1"/>
            <p:custDataLst>
              <p:tags r:id="rId3"/>
            </p:custDataLst>
          </p:nvPr>
        </p:nvSpPr>
        <p:spPr>
          <a:xfrm>
            <a:off x="1111885" y="3731895"/>
            <a:ext cx="5430520" cy="1765300"/>
          </a:xfrm>
          <a:prstGeom prst="rect">
            <a:avLst/>
          </a:prstGeom>
          <a:noFill/>
        </p:spPr>
        <p:txBody>
          <a:bodyPr vert="horz" wrap="square" lIns="91440" tIns="0" rIns="9144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zh-CN" altLang="en-US" sz="5400" b="1" i="0" u="none" strike="noStrike" kern="1200" cap="none" spc="0" normalizeH="0" baseline="0" noProof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单击编辑标题</a:t>
            </a:r>
          </a:p>
        </p:txBody>
      </p:sp>
      <p:pic>
        <p:nvPicPr>
          <p:cNvPr id="9" name="图形 4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863" y="296863"/>
            <a:ext cx="312737" cy="312737"/>
          </a:xfrm>
          <a:prstGeom prst="rect">
            <a:avLst/>
          </a:prstGeom>
        </p:spPr>
      </p:pic>
      <p:sp>
        <p:nvSpPr>
          <p:cNvPr id="8" name="联系方式"/>
          <p:cNvSpPr txBox="1">
            <a:spLocks noGrp="1"/>
          </p:cNvSpPr>
          <p:nvPr>
            <p:ph type="body" idx="2"/>
            <p:custDataLst>
              <p:tags r:id="rId5"/>
            </p:custDataLst>
          </p:nvPr>
        </p:nvSpPr>
        <p:spPr>
          <a:xfrm>
            <a:off x="1111885" y="323057"/>
            <a:ext cx="1956435" cy="2603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sz="1100" b="0" i="0" u="none" strike="noStrike" kern="1200" cap="none" spc="0" normalizeH="0" baseline="0" noProof="1" dirty="0">
                <a:solidFill>
                  <a:schemeClr val="accent1"/>
                </a:solidFill>
                <a:latin typeface="+mn-lt"/>
                <a:ea typeface="+mn-ea"/>
                <a:cs typeface="微软雅黑" panose="020B0503020204020204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7" name="节编号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1111885" y="2158466"/>
            <a:ext cx="7115956" cy="155696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6600" b="0" i="0" u="none" strike="noStrike" kern="1200" cap="none" spc="500" normalizeH="0" baseline="0" noProof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lvl="0" algn="l"/>
            <a:r>
              <a:rPr>
                <a:sym typeface="+mn-ea"/>
              </a:rPr>
              <a:t>编辑节编号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rot="10522852" flipH="1">
            <a:off x="-73660" y="-86360"/>
            <a:ext cx="2339975" cy="889635"/>
          </a:xfrm>
          <a:custGeom>
            <a:avLst/>
            <a:gdLst>
              <a:gd name="connsiteX0" fmla="*/ 3427141 w 3427141"/>
              <a:gd name="connsiteY0" fmla="*/ 1034748 h 1303135"/>
              <a:gd name="connsiteX1" fmla="*/ 105286 w 3427141"/>
              <a:gd name="connsiteY1" fmla="*/ 1303135 h 1303135"/>
              <a:gd name="connsiteX2" fmla="*/ 0 w 3427141"/>
              <a:gd name="connsiteY2" fmla="*/ 0 h 1303135"/>
              <a:gd name="connsiteX3" fmla="*/ 3427141 w 3427141"/>
              <a:gd name="connsiteY3" fmla="*/ 0 h 13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7141" h="1303135">
                <a:moveTo>
                  <a:pt x="3427141" y="1034748"/>
                </a:moveTo>
                <a:lnTo>
                  <a:pt x="105286" y="1303135"/>
                </a:lnTo>
                <a:lnTo>
                  <a:pt x="0" y="0"/>
                </a:lnTo>
                <a:lnTo>
                  <a:pt x="3427141" y="0"/>
                </a:lnTo>
                <a:close/>
              </a:path>
            </a:pathLst>
          </a:custGeom>
        </p:spPr>
      </p:pic>
      <p:sp>
        <p:nvSpPr>
          <p:cNvPr id="11" name="正文"/>
          <p:cNvSpPr txBox="1">
            <a:spLocks noGrp="1"/>
          </p:cNvSpPr>
          <p:nvPr>
            <p:ph idx="4"/>
            <p:custDataLst>
              <p:tags r:id="rId2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zh-CN" altLang="en-US" dirty="0">
                <a:ln>
                  <a:noFill/>
                  <a:prstDash val="sysDot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单击此处编辑母版文本样式</a:t>
            </a:r>
          </a:p>
          <a:p>
            <a:pPr lvl="1"/>
            <a:r>
              <a:rPr lang="zh-CN" altLang="en-US" dirty="0">
                <a:ln>
                  <a:noFill/>
                  <a:prstDash val="sysDot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第二级</a:t>
            </a:r>
          </a:p>
          <a:p>
            <a:pPr lvl="2"/>
            <a:r>
              <a:rPr lang="zh-CN" altLang="en-US" dirty="0">
                <a:ln>
                  <a:noFill/>
                  <a:prstDash val="sysDot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第三级</a:t>
            </a:r>
          </a:p>
          <a:p>
            <a:pPr lvl="3"/>
            <a:r>
              <a:rPr lang="zh-CN" altLang="en-US" dirty="0">
                <a:ln>
                  <a:noFill/>
                  <a:prstDash val="sysDot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第四级</a:t>
            </a:r>
          </a:p>
          <a:p>
            <a:pPr lvl="4"/>
            <a:r>
              <a:rPr lang="zh-CN" altLang="en-US" dirty="0">
                <a:ln>
                  <a:noFill/>
                  <a:prstDash val="sysDot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第五级</a:t>
            </a:r>
          </a:p>
        </p:txBody>
      </p:sp>
      <p:sp>
        <p:nvSpPr>
          <p:cNvPr id="10" name="正文"/>
          <p:cNvSpPr txBox="1">
            <a:spLocks noGrp="1"/>
          </p:cNvSpPr>
          <p:nvPr>
            <p:ph idx="3"/>
            <p:custDataLst>
              <p:tags r:id="rId3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zh-CN" altLang="en-US" dirty="0">
                <a:ln>
                  <a:noFill/>
                  <a:prstDash val="sysDot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单击此处编辑母版文本样式</a:t>
            </a:r>
          </a:p>
          <a:p>
            <a:pPr lvl="1"/>
            <a:r>
              <a:rPr lang="zh-CN" altLang="en-US" dirty="0">
                <a:ln>
                  <a:noFill/>
                  <a:prstDash val="sysDot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第二级</a:t>
            </a:r>
          </a:p>
          <a:p>
            <a:pPr lvl="2"/>
            <a:r>
              <a:rPr lang="zh-CN" altLang="en-US" dirty="0">
                <a:ln>
                  <a:noFill/>
                  <a:prstDash val="sysDot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第三级</a:t>
            </a:r>
          </a:p>
          <a:p>
            <a:pPr lvl="3"/>
            <a:r>
              <a:rPr lang="zh-CN" altLang="en-US" dirty="0">
                <a:ln>
                  <a:noFill/>
                  <a:prstDash val="sysDot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第四级</a:t>
            </a:r>
          </a:p>
          <a:p>
            <a:pPr lvl="4"/>
            <a:r>
              <a:rPr lang="zh-CN" altLang="en-US" dirty="0">
                <a:ln>
                  <a:noFill/>
                  <a:prstDash val="sysDot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第五级</a:t>
            </a:r>
          </a:p>
        </p:txBody>
      </p:sp>
      <p:sp>
        <p:nvSpPr>
          <p:cNvPr id="9" name="标题"/>
          <p:cNvSpPr txBox="1">
            <a:spLocks noGrp="1"/>
          </p:cNvSpPr>
          <p:nvPr>
            <p:ph type="title" idx="2"/>
            <p:custDataLst>
              <p:tags r:id="rId4"/>
            </p:custDataLst>
          </p:nvPr>
        </p:nvSpPr>
        <p:spPr>
          <a:xfrm>
            <a:off x="969010" y="327025"/>
            <a:ext cx="10608310" cy="635000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 flipV="1">
            <a:off x="10700385" y="0"/>
            <a:ext cx="1491615" cy="1223645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 rot="10522852" flipH="1">
            <a:off x="-73660" y="-86360"/>
            <a:ext cx="2339975" cy="889635"/>
          </a:xfrm>
          <a:custGeom>
            <a:avLst/>
            <a:gdLst>
              <a:gd name="connsiteX0" fmla="*/ 3427141 w 3427141"/>
              <a:gd name="connsiteY0" fmla="*/ 1034748 h 1303135"/>
              <a:gd name="connsiteX1" fmla="*/ 105286 w 3427141"/>
              <a:gd name="connsiteY1" fmla="*/ 1303135 h 1303135"/>
              <a:gd name="connsiteX2" fmla="*/ 0 w 3427141"/>
              <a:gd name="connsiteY2" fmla="*/ 0 h 1303135"/>
              <a:gd name="connsiteX3" fmla="*/ 3427141 w 3427141"/>
              <a:gd name="connsiteY3" fmla="*/ 0 h 13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7141" h="1303135">
                <a:moveTo>
                  <a:pt x="3427141" y="1034748"/>
                </a:moveTo>
                <a:lnTo>
                  <a:pt x="105286" y="1303135"/>
                </a:lnTo>
                <a:lnTo>
                  <a:pt x="0" y="0"/>
                </a:lnTo>
                <a:lnTo>
                  <a:pt x="3427141" y="0"/>
                </a:lnTo>
                <a:close/>
              </a:path>
            </a:pathLst>
          </a:custGeom>
        </p:spPr>
      </p:pic>
      <p:sp>
        <p:nvSpPr>
          <p:cNvPr id="15" name="正文"/>
          <p:cNvSpPr txBox="1">
            <a:spLocks noGrp="1"/>
          </p:cNvSpPr>
          <p:nvPr>
            <p:ph idx="6"/>
            <p:custDataLst>
              <p:tags r:id="rId2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zh-CN" altLang="en-US" dirty="0">
                <a:ln>
                  <a:noFill/>
                  <a:prstDash val="sysDot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单击此处编辑母版文本样式</a:t>
            </a:r>
          </a:p>
          <a:p>
            <a:pPr lvl="1"/>
            <a:r>
              <a:rPr lang="zh-CN" altLang="en-US" dirty="0">
                <a:ln>
                  <a:noFill/>
                  <a:prstDash val="sysDot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第二级</a:t>
            </a:r>
          </a:p>
          <a:p>
            <a:pPr lvl="2"/>
            <a:r>
              <a:rPr lang="zh-CN" altLang="en-US" dirty="0">
                <a:ln>
                  <a:noFill/>
                  <a:prstDash val="sysDot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第三级</a:t>
            </a:r>
          </a:p>
          <a:p>
            <a:pPr lvl="3"/>
            <a:r>
              <a:rPr lang="zh-CN" altLang="en-US" dirty="0">
                <a:ln>
                  <a:noFill/>
                  <a:prstDash val="sysDot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第四级</a:t>
            </a:r>
          </a:p>
          <a:p>
            <a:pPr lvl="4"/>
            <a:r>
              <a:rPr lang="zh-CN" altLang="en-US" dirty="0">
                <a:ln>
                  <a:noFill/>
                  <a:prstDash val="sysDot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第五级</a:t>
            </a: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3"/>
            </p:custDataLst>
          </p:nvPr>
        </p:nvSpPr>
        <p:spPr>
          <a:xfrm>
            <a:off x="62352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3" name="正文"/>
          <p:cNvSpPr txBox="1">
            <a:spLocks noGrp="1"/>
          </p:cNvSpPr>
          <p:nvPr>
            <p:ph idx="4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zh-CN" altLang="en-US" dirty="0">
                <a:ln>
                  <a:noFill/>
                  <a:prstDash val="sysDot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单击此处编辑母版文本样式</a:t>
            </a:r>
          </a:p>
          <a:p>
            <a:pPr lvl="1"/>
            <a:r>
              <a:rPr lang="zh-CN" altLang="en-US" dirty="0">
                <a:ln>
                  <a:noFill/>
                  <a:prstDash val="sysDot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第二级</a:t>
            </a:r>
          </a:p>
          <a:p>
            <a:pPr lvl="2"/>
            <a:r>
              <a:rPr lang="zh-CN" altLang="en-US" dirty="0">
                <a:ln>
                  <a:noFill/>
                  <a:prstDash val="sysDot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第三级</a:t>
            </a:r>
          </a:p>
          <a:p>
            <a:pPr lvl="3"/>
            <a:r>
              <a:rPr lang="zh-CN" altLang="en-US" dirty="0">
                <a:ln>
                  <a:noFill/>
                  <a:prstDash val="sysDot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第四级</a:t>
            </a:r>
          </a:p>
          <a:p>
            <a:pPr lvl="4"/>
            <a:r>
              <a:rPr lang="zh-CN" altLang="en-US" dirty="0">
                <a:ln>
                  <a:noFill/>
                  <a:prstDash val="sysDot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第五级</a:t>
            </a:r>
          </a:p>
        </p:txBody>
      </p:sp>
      <p:sp>
        <p:nvSpPr>
          <p:cNvPr id="12" name="标题"/>
          <p:cNvSpPr txBox="1">
            <a:spLocks noGrp="1"/>
          </p:cNvSpPr>
          <p:nvPr>
            <p:ph type="title" idx="3"/>
            <p:custDataLst>
              <p:tags r:id="rId5"/>
            </p:custDataLst>
          </p:nvPr>
        </p:nvSpPr>
        <p:spPr>
          <a:xfrm>
            <a:off x="6084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6"/>
            </p:custDataLst>
          </p:nvPr>
        </p:nvSpPr>
        <p:spPr>
          <a:xfrm>
            <a:off x="969010" y="327025"/>
            <a:ext cx="10608310" cy="635000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 flipH="1" flipV="1">
            <a:off x="10700385" y="0"/>
            <a:ext cx="1491615" cy="1223645"/>
          </a:xfrm>
          <a:prstGeom prst="rect">
            <a:avLst/>
          </a:prstGeom>
        </p:spPr>
      </p:pic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VCG41N121564510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2771775"/>
            <a:ext cx="4980305" cy="4086225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4"/>
          <a:srcRect/>
          <a:stretch>
            <a:fillRect/>
          </a:stretch>
        </p:blipFill>
        <p:spPr>
          <a:xfrm rot="11077148">
            <a:off x="8822897" y="-131634"/>
            <a:ext cx="3427141" cy="1303135"/>
          </a:xfrm>
          <a:custGeom>
            <a:avLst/>
            <a:gdLst>
              <a:gd name="connsiteX0" fmla="*/ 3427141 w 3427141"/>
              <a:gd name="connsiteY0" fmla="*/ 1034748 h 1303135"/>
              <a:gd name="connsiteX1" fmla="*/ 105286 w 3427141"/>
              <a:gd name="connsiteY1" fmla="*/ 1303135 h 1303135"/>
              <a:gd name="connsiteX2" fmla="*/ 0 w 3427141"/>
              <a:gd name="connsiteY2" fmla="*/ 0 h 1303135"/>
              <a:gd name="connsiteX3" fmla="*/ 3427141 w 3427141"/>
              <a:gd name="connsiteY3" fmla="*/ 0 h 13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7141" h="1303135">
                <a:moveTo>
                  <a:pt x="3427141" y="1034748"/>
                </a:moveTo>
                <a:lnTo>
                  <a:pt x="105286" y="1303135"/>
                </a:lnTo>
                <a:lnTo>
                  <a:pt x="0" y="0"/>
                </a:lnTo>
                <a:lnTo>
                  <a:pt x="3427141" y="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6" hasCustomPrompt="1"/>
            <p:custDataLst>
              <p:tags r:id="rId3"/>
            </p:custDataLst>
          </p:nvPr>
        </p:nvSpPr>
        <p:spPr>
          <a:xfrm>
            <a:off x="494030" y="1307465"/>
            <a:ext cx="9983470" cy="368300"/>
          </a:xfrm>
          <a:prstGeom prst="rect">
            <a:avLst/>
          </a:prstGeom>
          <a:noFill/>
        </p:spPr>
        <p:txBody>
          <a:bodyPr vert="horz" wrap="square" lIns="144145" tIns="0" rIns="9144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8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微软雅黑" panose="020B0503020204020204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</a:p>
        </p:txBody>
      </p:sp>
      <p:sp>
        <p:nvSpPr>
          <p:cNvPr id="6" name="标题"/>
          <p:cNvSpPr txBox="1">
            <a:spLocks noGrp="1"/>
          </p:cNvSpPr>
          <p:nvPr>
            <p:ph type="title" idx="5"/>
            <p:custDataLst>
              <p:tags r:id="rId4"/>
            </p:custDataLst>
          </p:nvPr>
        </p:nvSpPr>
        <p:spPr>
          <a:xfrm>
            <a:off x="494030" y="327660"/>
            <a:ext cx="9983470" cy="979805"/>
          </a:xfrm>
          <a:prstGeom prst="rect">
            <a:avLst/>
          </a:prstGeom>
          <a:noFill/>
        </p:spPr>
        <p:txBody>
          <a:bodyPr vert="horz" wrap="square" lIns="71755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59" name="椭圆 58"/>
          <p:cNvSpPr/>
          <p:nvPr>
            <p:custDataLst>
              <p:tags r:id="rId5"/>
            </p:custDataLst>
          </p:nvPr>
        </p:nvSpPr>
        <p:spPr>
          <a:xfrm>
            <a:off x="11436350" y="5449570"/>
            <a:ext cx="115570" cy="115570"/>
          </a:xfrm>
          <a:prstGeom prst="ellipse">
            <a:avLst/>
          </a:prstGeom>
          <a:solidFill>
            <a:schemeClr val="lt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rgbClr val="02703B"/>
              </a:solidFill>
              <a:cs typeface="微软雅黑" panose="020B0503020204020204" charset="-122"/>
            </a:endParaRPr>
          </a:p>
        </p:txBody>
      </p:sp>
      <p:sp>
        <p:nvSpPr>
          <p:cNvPr id="60" name="椭圆 59"/>
          <p:cNvSpPr/>
          <p:nvPr>
            <p:custDataLst>
              <p:tags r:id="rId6"/>
            </p:custDataLst>
          </p:nvPr>
        </p:nvSpPr>
        <p:spPr>
          <a:xfrm>
            <a:off x="11436350" y="5644515"/>
            <a:ext cx="115570" cy="115570"/>
          </a:xfrm>
          <a:prstGeom prst="ellipse">
            <a:avLst/>
          </a:prstGeom>
          <a:solidFill>
            <a:schemeClr val="lt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 dirty="0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61" name="椭圆 60"/>
          <p:cNvSpPr/>
          <p:nvPr>
            <p:custDataLst>
              <p:tags r:id="rId7"/>
            </p:custDataLst>
          </p:nvPr>
        </p:nvSpPr>
        <p:spPr>
          <a:xfrm>
            <a:off x="11436350" y="5838825"/>
            <a:ext cx="115570" cy="1155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62" name="椭圆 61"/>
          <p:cNvSpPr/>
          <p:nvPr>
            <p:custDataLst>
              <p:tags r:id="rId8"/>
            </p:custDataLst>
          </p:nvPr>
        </p:nvSpPr>
        <p:spPr>
          <a:xfrm>
            <a:off x="11436350" y="6033770"/>
            <a:ext cx="115570" cy="1155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flipH="1" flipV="1">
            <a:off x="10700385" y="0"/>
            <a:ext cx="1491615" cy="12236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 rot="10522852" flipH="1">
            <a:off x="-73660" y="-86360"/>
            <a:ext cx="2339975" cy="889635"/>
          </a:xfrm>
          <a:custGeom>
            <a:avLst/>
            <a:gdLst>
              <a:gd name="connsiteX0" fmla="*/ 3427141 w 3427141"/>
              <a:gd name="connsiteY0" fmla="*/ 1034748 h 1303135"/>
              <a:gd name="connsiteX1" fmla="*/ 105286 w 3427141"/>
              <a:gd name="connsiteY1" fmla="*/ 1303135 h 1303135"/>
              <a:gd name="connsiteX2" fmla="*/ 0 w 3427141"/>
              <a:gd name="connsiteY2" fmla="*/ 0 h 1303135"/>
              <a:gd name="connsiteX3" fmla="*/ 3427141 w 3427141"/>
              <a:gd name="connsiteY3" fmla="*/ 0 h 13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7141" h="1303135">
                <a:moveTo>
                  <a:pt x="3427141" y="1034748"/>
                </a:moveTo>
                <a:lnTo>
                  <a:pt x="105286" y="1303135"/>
                </a:lnTo>
                <a:lnTo>
                  <a:pt x="0" y="0"/>
                </a:lnTo>
                <a:lnTo>
                  <a:pt x="3427141" y="0"/>
                </a:lnTo>
                <a:close/>
              </a:path>
            </a:pathLst>
          </a:cu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AC1B7B3F-A56B-4310-A966-BD55D80449F1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 rot="10522852" flipH="1">
            <a:off x="-73660" y="-86360"/>
            <a:ext cx="2339975" cy="889635"/>
          </a:xfrm>
          <a:custGeom>
            <a:avLst/>
            <a:gdLst>
              <a:gd name="connsiteX0" fmla="*/ 3427141 w 3427141"/>
              <a:gd name="connsiteY0" fmla="*/ 1034748 h 1303135"/>
              <a:gd name="connsiteX1" fmla="*/ 105286 w 3427141"/>
              <a:gd name="connsiteY1" fmla="*/ 1303135 h 1303135"/>
              <a:gd name="connsiteX2" fmla="*/ 0 w 3427141"/>
              <a:gd name="connsiteY2" fmla="*/ 0 h 1303135"/>
              <a:gd name="connsiteX3" fmla="*/ 3427141 w 3427141"/>
              <a:gd name="connsiteY3" fmla="*/ 0 h 13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7141" h="1303135">
                <a:moveTo>
                  <a:pt x="3427141" y="1034748"/>
                </a:moveTo>
                <a:lnTo>
                  <a:pt x="105286" y="1303135"/>
                </a:lnTo>
                <a:lnTo>
                  <a:pt x="0" y="0"/>
                </a:lnTo>
                <a:lnTo>
                  <a:pt x="3427141" y="0"/>
                </a:lnTo>
                <a:close/>
              </a:path>
            </a:pathLst>
          </a:custGeom>
        </p:spPr>
      </p:pic>
      <p:sp>
        <p:nvSpPr>
          <p:cNvPr id="8" name="正文"/>
          <p:cNvSpPr txBox="1">
            <a:spLocks noGrp="1"/>
          </p:cNvSpPr>
          <p:nvPr>
            <p:ph idx="2"/>
            <p:custDataLst>
              <p:tags r:id="rId2"/>
            </p:custDataLst>
          </p:nvPr>
        </p:nvSpPr>
        <p:spPr>
          <a:xfrm>
            <a:off x="608330" y="327025"/>
            <a:ext cx="10968990" cy="59296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zh-CN" altLang="en-US" dirty="0">
                <a:ln>
                  <a:noFill/>
                  <a:prstDash val="sysDot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单击此处编辑母版文本样式</a:t>
            </a:r>
          </a:p>
          <a:p>
            <a:pPr lvl="1"/>
            <a:r>
              <a:rPr lang="zh-CN" altLang="en-US" dirty="0">
                <a:ln>
                  <a:noFill/>
                  <a:prstDash val="sysDot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第二级</a:t>
            </a:r>
          </a:p>
          <a:p>
            <a:pPr lvl="2"/>
            <a:r>
              <a:rPr lang="zh-CN" altLang="en-US" dirty="0">
                <a:ln>
                  <a:noFill/>
                  <a:prstDash val="sysDot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第三级</a:t>
            </a:r>
          </a:p>
          <a:p>
            <a:pPr lvl="3"/>
            <a:r>
              <a:rPr lang="zh-CN" altLang="en-US" dirty="0">
                <a:ln>
                  <a:noFill/>
                  <a:prstDash val="sysDot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第四级</a:t>
            </a:r>
          </a:p>
          <a:p>
            <a:pPr lvl="4"/>
            <a:r>
              <a:rPr lang="zh-CN" altLang="en-US" dirty="0">
                <a:ln>
                  <a:noFill/>
                  <a:prstDash val="sysDot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 flipV="1">
            <a:off x="10700385" y="0"/>
            <a:ext cx="1491615" cy="122364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 flipH="1">
            <a:off x="6210300" y="953342"/>
            <a:ext cx="5981700" cy="4907661"/>
          </a:xfrm>
          <a:prstGeom prst="rect">
            <a:avLst/>
          </a:prstGeom>
        </p:spPr>
      </p:pic>
      <p:sp>
        <p:nvSpPr>
          <p:cNvPr id="36" name="任意多边形: 形状 35"/>
          <p:cNvSpPr/>
          <p:nvPr>
            <p:custDataLst>
              <p:tags r:id="rId2"/>
            </p:custDataLst>
          </p:nvPr>
        </p:nvSpPr>
        <p:spPr>
          <a:xfrm>
            <a:off x="3567430" y="5720239"/>
            <a:ext cx="8624570" cy="1137285"/>
          </a:xfrm>
          <a:custGeom>
            <a:avLst/>
            <a:gdLst>
              <a:gd name="connsiteX0" fmla="*/ 0 w 7639049"/>
              <a:gd name="connsiteY0" fmla="*/ 0 h 1219200"/>
              <a:gd name="connsiteX1" fmla="*/ 7639049 w 7639049"/>
              <a:gd name="connsiteY1" fmla="*/ 0 h 1219200"/>
              <a:gd name="connsiteX2" fmla="*/ 7639049 w 7639049"/>
              <a:gd name="connsiteY2" fmla="*/ 1219200 h 1219200"/>
              <a:gd name="connsiteX3" fmla="*/ 0 w 7639049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39049" h="1219200">
                <a:moveTo>
                  <a:pt x="0" y="0"/>
                </a:moveTo>
                <a:lnTo>
                  <a:pt x="7639049" y="0"/>
                </a:lnTo>
                <a:lnTo>
                  <a:pt x="7639049" y="1219200"/>
                </a:lnTo>
                <a:lnTo>
                  <a:pt x="0" y="12192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37" name="矩形 36"/>
          <p:cNvSpPr/>
          <p:nvPr>
            <p:custDataLst>
              <p:tags r:id="rId3"/>
            </p:custDataLst>
          </p:nvPr>
        </p:nvSpPr>
        <p:spPr>
          <a:xfrm>
            <a:off x="1112108" y="5719763"/>
            <a:ext cx="2454669" cy="11382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pic>
        <p:nvPicPr>
          <p:cNvPr id="44" name="图形 4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0863" y="296863"/>
            <a:ext cx="312737" cy="312737"/>
          </a:xfrm>
          <a:prstGeom prst="rect">
            <a:avLst/>
          </a:prstGeom>
        </p:spPr>
      </p:pic>
      <p:sp>
        <p:nvSpPr>
          <p:cNvPr id="59" name="椭圆 58"/>
          <p:cNvSpPr/>
          <p:nvPr>
            <p:custDataLst>
              <p:tags r:id="rId5"/>
            </p:custDataLst>
          </p:nvPr>
        </p:nvSpPr>
        <p:spPr>
          <a:xfrm>
            <a:off x="551180" y="5824855"/>
            <a:ext cx="115570" cy="115570"/>
          </a:xfrm>
          <a:prstGeom prst="ellipse">
            <a:avLst/>
          </a:prstGeom>
          <a:solidFill>
            <a:schemeClr val="lt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2703B"/>
              </a:solidFill>
              <a:cs typeface="微软雅黑" panose="020B0503020204020204" charset="-122"/>
            </a:endParaRPr>
          </a:p>
        </p:txBody>
      </p:sp>
      <p:sp>
        <p:nvSpPr>
          <p:cNvPr id="60" name="椭圆 59"/>
          <p:cNvSpPr/>
          <p:nvPr>
            <p:custDataLst>
              <p:tags r:id="rId6"/>
            </p:custDataLst>
          </p:nvPr>
        </p:nvSpPr>
        <p:spPr>
          <a:xfrm>
            <a:off x="551180" y="6019800"/>
            <a:ext cx="115570" cy="115570"/>
          </a:xfrm>
          <a:prstGeom prst="ellipse">
            <a:avLst/>
          </a:prstGeom>
          <a:solidFill>
            <a:schemeClr val="lt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61" name="椭圆 60"/>
          <p:cNvSpPr/>
          <p:nvPr>
            <p:custDataLst>
              <p:tags r:id="rId7"/>
            </p:custDataLst>
          </p:nvPr>
        </p:nvSpPr>
        <p:spPr>
          <a:xfrm>
            <a:off x="551180" y="6214110"/>
            <a:ext cx="115570" cy="1155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62" name="椭圆 61"/>
          <p:cNvSpPr/>
          <p:nvPr>
            <p:custDataLst>
              <p:tags r:id="rId8"/>
            </p:custDataLst>
          </p:nvPr>
        </p:nvSpPr>
        <p:spPr>
          <a:xfrm>
            <a:off x="551180" y="6409055"/>
            <a:ext cx="115570" cy="1155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8" name="署名"/>
          <p:cNvSpPr txBox="1">
            <a:spLocks noGrp="1"/>
          </p:cNvSpPr>
          <p:nvPr>
            <p:ph type="body" idx="3" hasCustomPrompt="1"/>
            <p:custDataLst>
              <p:tags r:id="rId9"/>
            </p:custDataLst>
          </p:nvPr>
        </p:nvSpPr>
        <p:spPr>
          <a:xfrm>
            <a:off x="1463143" y="6107907"/>
            <a:ext cx="1752600" cy="62738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marL="0" marR="0" lvl="0" algn="ctr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zh-CN" altLang="en-US" sz="1600" b="1" i="0" u="none" strike="noStrike" kern="1200" cap="none" spc="0" normalizeH="0" baseline="0" noProof="1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单击编辑文本</a:t>
            </a: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0"/>
            </p:custDataLst>
          </p:nvPr>
        </p:nvSpPr>
        <p:spPr>
          <a:xfrm>
            <a:off x="1106170" y="1588770"/>
            <a:ext cx="6847840" cy="3100070"/>
          </a:xfrm>
          <a:prstGeom prst="rect">
            <a:avLst/>
          </a:prstGeom>
          <a:noFill/>
        </p:spPr>
        <p:txBody>
          <a:bodyPr vert="horz" wrap="square" lIns="91440" tIns="0" rIns="9144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7200" b="1" i="0" u="none" strike="noStrike" kern="1200" cap="none" spc="0" normalizeH="0" baseline="0" noProof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>
                <a:sym typeface="+mn-ea"/>
              </a:rPr>
              <a:t>单击编辑标题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 rot="10522852" flipH="1">
            <a:off x="-73660" y="-86360"/>
            <a:ext cx="2339975" cy="889635"/>
          </a:xfrm>
          <a:custGeom>
            <a:avLst/>
            <a:gdLst>
              <a:gd name="connsiteX0" fmla="*/ 3427141 w 3427141"/>
              <a:gd name="connsiteY0" fmla="*/ 1034748 h 1303135"/>
              <a:gd name="connsiteX1" fmla="*/ 105286 w 3427141"/>
              <a:gd name="connsiteY1" fmla="*/ 1303135 h 1303135"/>
              <a:gd name="connsiteX2" fmla="*/ 0 w 3427141"/>
              <a:gd name="connsiteY2" fmla="*/ 0 h 1303135"/>
              <a:gd name="connsiteX3" fmla="*/ 3427141 w 3427141"/>
              <a:gd name="connsiteY3" fmla="*/ 0 h 13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7141" h="1303135">
                <a:moveTo>
                  <a:pt x="3427141" y="1034748"/>
                </a:moveTo>
                <a:lnTo>
                  <a:pt x="105286" y="1303135"/>
                </a:lnTo>
                <a:lnTo>
                  <a:pt x="0" y="0"/>
                </a:lnTo>
                <a:lnTo>
                  <a:pt x="3427141" y="0"/>
                </a:lnTo>
                <a:close/>
              </a:path>
            </a:pathLst>
          </a:custGeom>
        </p:spPr>
      </p:pic>
      <p:sp>
        <p:nvSpPr>
          <p:cNvPr id="7" name="标题"/>
          <p:cNvSpPr txBox="1"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xfrm>
            <a:off x="969010" y="327025"/>
            <a:ext cx="10608310" cy="635000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 flipV="1">
            <a:off x="10700385" y="0"/>
            <a:ext cx="1491615" cy="122364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4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4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4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5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6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2023/12/3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ags" Target="../tags/tag70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6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ags" Target="../tags/tag6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64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6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ags" Target="../tags/tag67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66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0"/>
            </p:custDataLst>
          </p:nvPr>
        </p:nvPicPr>
        <p:blipFill rotWithShape="1">
          <a:blip r:embed="rId27"/>
          <a:srcRect/>
          <a:stretch>
            <a:fillRect/>
          </a:stretch>
        </p:blipFill>
        <p:spPr>
          <a:xfrm rot="10522852" flipH="1">
            <a:off x="-73660" y="-86360"/>
            <a:ext cx="2339975" cy="889635"/>
          </a:xfrm>
          <a:custGeom>
            <a:avLst/>
            <a:gdLst>
              <a:gd name="connsiteX0" fmla="*/ 3427141 w 3427141"/>
              <a:gd name="connsiteY0" fmla="*/ 1034748 h 1303135"/>
              <a:gd name="connsiteX1" fmla="*/ 105286 w 3427141"/>
              <a:gd name="connsiteY1" fmla="*/ 1303135 h 1303135"/>
              <a:gd name="connsiteX2" fmla="*/ 0 w 3427141"/>
              <a:gd name="connsiteY2" fmla="*/ 0 h 1303135"/>
              <a:gd name="connsiteX3" fmla="*/ 3427141 w 3427141"/>
              <a:gd name="connsiteY3" fmla="*/ 0 h 13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7141" h="1303135">
                <a:moveTo>
                  <a:pt x="3427141" y="1034748"/>
                </a:moveTo>
                <a:lnTo>
                  <a:pt x="105286" y="1303135"/>
                </a:lnTo>
                <a:lnTo>
                  <a:pt x="0" y="0"/>
                </a:lnTo>
                <a:lnTo>
                  <a:pt x="3427141" y="0"/>
                </a:lnTo>
                <a:close/>
              </a:path>
            </a:pathLst>
          </a:custGeom>
        </p:spPr>
      </p:pic>
      <p:sp>
        <p:nvSpPr>
          <p:cNvPr id="7" name="标题"/>
          <p:cNvSpPr txBox="1">
            <a:spLocks noGrp="1"/>
          </p:cNvSpPr>
          <p:nvPr>
            <p:ph type="title" idx="2"/>
            <p:custDataLst>
              <p:tags r:id="rId21"/>
            </p:custDataLst>
          </p:nvPr>
        </p:nvSpPr>
        <p:spPr>
          <a:xfrm>
            <a:off x="969010" y="327025"/>
            <a:ext cx="10608310" cy="635000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2"/>
            </p:custDataLst>
          </p:nvPr>
        </p:nvPicPr>
        <p:blipFill rotWithShape="1">
          <a:blip r:embed="rId28"/>
          <a:srcRect/>
          <a:stretch>
            <a:fillRect/>
          </a:stretch>
        </p:blipFill>
        <p:spPr>
          <a:xfrm flipH="1" flipV="1">
            <a:off x="10700385" y="0"/>
            <a:ext cx="1491615" cy="122364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A1D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60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6" Type="http://schemas.openxmlformats.org/officeDocument/2006/relationships/tags" Target="../tags/tag263.xml"/><Relationship Id="rId5" Type="http://schemas.openxmlformats.org/officeDocument/2006/relationships/tags" Target="../tags/tag262.xml"/><Relationship Id="rId10" Type="http://schemas.openxmlformats.org/officeDocument/2006/relationships/image" Target="../media/image16.png"/><Relationship Id="rId4" Type="http://schemas.openxmlformats.org/officeDocument/2006/relationships/tags" Target="../tags/tag261.xml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66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tags" Target="../tags/tag269.xml"/><Relationship Id="rId5" Type="http://schemas.openxmlformats.org/officeDocument/2006/relationships/tags" Target="../tags/tag268.xml"/><Relationship Id="rId10" Type="http://schemas.openxmlformats.org/officeDocument/2006/relationships/image" Target="../media/image17.png"/><Relationship Id="rId4" Type="http://schemas.openxmlformats.org/officeDocument/2006/relationships/tags" Target="../tags/tag267.xml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72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10" Type="http://schemas.openxmlformats.org/officeDocument/2006/relationships/image" Target="../media/image18.png"/><Relationship Id="rId4" Type="http://schemas.openxmlformats.org/officeDocument/2006/relationships/tags" Target="../tags/tag273.xml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78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277.xml"/><Relationship Id="rId1" Type="http://schemas.openxmlformats.org/officeDocument/2006/relationships/tags" Target="../tags/tag276.xml"/><Relationship Id="rId6" Type="http://schemas.openxmlformats.org/officeDocument/2006/relationships/tags" Target="../tags/tag281.xml"/><Relationship Id="rId5" Type="http://schemas.openxmlformats.org/officeDocument/2006/relationships/tags" Target="../tags/tag280.xml"/><Relationship Id="rId10" Type="http://schemas.openxmlformats.org/officeDocument/2006/relationships/image" Target="../media/image19.png"/><Relationship Id="rId4" Type="http://schemas.openxmlformats.org/officeDocument/2006/relationships/tags" Target="../tags/tag279.xml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283.xml"/><Relationship Id="rId1" Type="http://schemas.openxmlformats.org/officeDocument/2006/relationships/tags" Target="../tags/tag28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4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21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10" Type="http://schemas.openxmlformats.org/officeDocument/2006/relationships/image" Target="../media/image9.png"/><Relationship Id="rId4" Type="http://schemas.openxmlformats.org/officeDocument/2006/relationships/tags" Target="../tags/tag222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27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tags" Target="../tags/tag230.xml"/><Relationship Id="rId5" Type="http://schemas.openxmlformats.org/officeDocument/2006/relationships/tags" Target="../tags/tag229.xml"/><Relationship Id="rId10" Type="http://schemas.openxmlformats.org/officeDocument/2006/relationships/image" Target="../media/image10.png"/><Relationship Id="rId4" Type="http://schemas.openxmlformats.org/officeDocument/2006/relationships/tags" Target="../tags/tag228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4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36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10" Type="http://schemas.openxmlformats.org/officeDocument/2006/relationships/image" Target="../media/image11.png"/><Relationship Id="rId4" Type="http://schemas.openxmlformats.org/officeDocument/2006/relationships/tags" Target="../tags/tag237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42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10" Type="http://schemas.openxmlformats.org/officeDocument/2006/relationships/image" Target="../media/image12.png"/><Relationship Id="rId4" Type="http://schemas.openxmlformats.org/officeDocument/2006/relationships/tags" Target="../tags/tag243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48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tags" Target="../tags/tag251.xml"/><Relationship Id="rId11" Type="http://schemas.openxmlformats.org/officeDocument/2006/relationships/image" Target="../media/image14.png"/><Relationship Id="rId5" Type="http://schemas.openxmlformats.org/officeDocument/2006/relationships/tags" Target="../tags/tag250.xml"/><Relationship Id="rId10" Type="http://schemas.openxmlformats.org/officeDocument/2006/relationships/image" Target="../media/image13.png"/><Relationship Id="rId4" Type="http://schemas.openxmlformats.org/officeDocument/2006/relationships/tags" Target="../tags/tag249.xml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54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10" Type="http://schemas.openxmlformats.org/officeDocument/2006/relationships/image" Target="../media/image15.png"/><Relationship Id="rId4" Type="http://schemas.openxmlformats.org/officeDocument/2006/relationships/tags" Target="../tags/tag255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3"/>
            <p:custDataLst>
              <p:tags r:id="rId2"/>
            </p:custDataLst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sz="2200" dirty="0">
                <a:solidFill>
                  <a:schemeClr val="lt1"/>
                </a:solidFill>
              </a:rPr>
              <a:t>Reporter: </a:t>
            </a:r>
            <a:r>
              <a:rPr lang="en-US" altLang="zh-CN" sz="2200" dirty="0" err="1">
                <a:solidFill>
                  <a:schemeClr val="lt1"/>
                </a:solidFill>
              </a:rPr>
              <a:t>Jiakai</a:t>
            </a:r>
            <a:r>
              <a:rPr lang="en-US" altLang="zh-CN" sz="2200" dirty="0">
                <a:solidFill>
                  <a:schemeClr val="lt1"/>
                </a:solidFill>
              </a:rPr>
              <a:t> GU</a:t>
            </a:r>
          </a:p>
          <a:p>
            <a:r>
              <a:rPr lang="en-US" altLang="zh-CN" sz="2200" dirty="0"/>
              <a:t>Date: Dec 4th, 2023</a:t>
            </a:r>
            <a:endParaRPr lang="zh-CN" altLang="en-US" sz="2200" dirty="0">
              <a:solidFill>
                <a:schemeClr val="lt1"/>
              </a:solidFill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>
                <a:solidFill>
                  <a:schemeClr val="accent1"/>
                </a:solidFill>
              </a:rPr>
              <a:t>线性规划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 rot="10522852" flipH="1">
            <a:off x="-73660" y="-86360"/>
            <a:ext cx="2339975" cy="889635"/>
          </a:xfrm>
          <a:custGeom>
            <a:avLst/>
            <a:gdLst>
              <a:gd name="connsiteX0" fmla="*/ 3427141 w 3427141"/>
              <a:gd name="connsiteY0" fmla="*/ 1034748 h 1303135"/>
              <a:gd name="connsiteX1" fmla="*/ 105286 w 3427141"/>
              <a:gd name="connsiteY1" fmla="*/ 1303135 h 1303135"/>
              <a:gd name="connsiteX2" fmla="*/ 0 w 3427141"/>
              <a:gd name="connsiteY2" fmla="*/ 0 h 1303135"/>
              <a:gd name="connsiteX3" fmla="*/ 3427141 w 3427141"/>
              <a:gd name="connsiteY3" fmla="*/ 0 h 13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7141" h="1303135">
                <a:moveTo>
                  <a:pt x="3427141" y="1034748"/>
                </a:moveTo>
                <a:lnTo>
                  <a:pt x="105286" y="1303135"/>
                </a:lnTo>
                <a:lnTo>
                  <a:pt x="0" y="0"/>
                </a:lnTo>
                <a:lnTo>
                  <a:pt x="3427141" y="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 flipV="1">
            <a:off x="10700385" y="0"/>
            <a:ext cx="1491615" cy="1223645"/>
          </a:xfrm>
          <a:prstGeom prst="rect">
            <a:avLst/>
          </a:prstGeom>
        </p:spPr>
      </p:pic>
      <p:sp>
        <p:nvSpPr>
          <p:cNvPr id="256" name="文本框 6"/>
          <p:cNvSpPr txBox="1"/>
          <p:nvPr>
            <p:custDataLst>
              <p:tags r:id="rId4"/>
            </p:custDataLst>
          </p:nvPr>
        </p:nvSpPr>
        <p:spPr>
          <a:xfrm>
            <a:off x="762006" y="152402"/>
            <a:ext cx="10972888" cy="762006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spc="330" dirty="0">
                <a:solidFill>
                  <a:schemeClr val="dk1">
                    <a:lumMod val="85000"/>
                    <a:lumOff val="15000"/>
                  </a:schemeClr>
                </a:solidFill>
                <a:sym typeface="微软雅黑" panose="020B0503020204020204" charset="-122"/>
              </a:rPr>
              <a:t>单纯形法</a:t>
            </a:r>
            <a:endParaRPr lang="zh-CN" sz="2400" spc="33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>
            <a:off x="533404" y="304800"/>
            <a:ext cx="0" cy="457204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61"/>
          <p:cNvSpPr txBox="1"/>
          <p:nvPr>
            <p:custDataLst>
              <p:tags r:id="rId6"/>
            </p:custDataLst>
          </p:nvPr>
        </p:nvSpPr>
        <p:spPr>
          <a:xfrm>
            <a:off x="1499391" y="4674660"/>
            <a:ext cx="4277790" cy="1167763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endParaRPr lang="en-US" altLang="zh-CN" sz="2800" spc="2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endParaRPr lang="zh-CN" altLang="en-US" sz="2800" spc="2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71F7A-50F5-9B92-A214-7FC832CD25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4" y="1118308"/>
            <a:ext cx="8809709" cy="49554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525951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 rot="10522852" flipH="1">
            <a:off x="-73660" y="-86360"/>
            <a:ext cx="2339975" cy="889635"/>
          </a:xfrm>
          <a:custGeom>
            <a:avLst/>
            <a:gdLst>
              <a:gd name="connsiteX0" fmla="*/ 3427141 w 3427141"/>
              <a:gd name="connsiteY0" fmla="*/ 1034748 h 1303135"/>
              <a:gd name="connsiteX1" fmla="*/ 105286 w 3427141"/>
              <a:gd name="connsiteY1" fmla="*/ 1303135 h 1303135"/>
              <a:gd name="connsiteX2" fmla="*/ 0 w 3427141"/>
              <a:gd name="connsiteY2" fmla="*/ 0 h 1303135"/>
              <a:gd name="connsiteX3" fmla="*/ 3427141 w 3427141"/>
              <a:gd name="connsiteY3" fmla="*/ 0 h 13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7141" h="1303135">
                <a:moveTo>
                  <a:pt x="3427141" y="1034748"/>
                </a:moveTo>
                <a:lnTo>
                  <a:pt x="105286" y="1303135"/>
                </a:lnTo>
                <a:lnTo>
                  <a:pt x="0" y="0"/>
                </a:lnTo>
                <a:lnTo>
                  <a:pt x="3427141" y="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 flipV="1">
            <a:off x="10700385" y="0"/>
            <a:ext cx="1491615" cy="1223645"/>
          </a:xfrm>
          <a:prstGeom prst="rect">
            <a:avLst/>
          </a:prstGeom>
        </p:spPr>
      </p:pic>
      <p:sp>
        <p:nvSpPr>
          <p:cNvPr id="256" name="文本框 6"/>
          <p:cNvSpPr txBox="1"/>
          <p:nvPr>
            <p:custDataLst>
              <p:tags r:id="rId4"/>
            </p:custDataLst>
          </p:nvPr>
        </p:nvSpPr>
        <p:spPr>
          <a:xfrm>
            <a:off x="762006" y="152402"/>
            <a:ext cx="10972888" cy="762006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spc="330" dirty="0">
                <a:solidFill>
                  <a:schemeClr val="dk1">
                    <a:lumMod val="85000"/>
                    <a:lumOff val="15000"/>
                  </a:schemeClr>
                </a:solidFill>
                <a:sym typeface="微软雅黑" panose="020B0503020204020204" charset="-122"/>
              </a:rPr>
              <a:t>单纯形法</a:t>
            </a:r>
            <a:endParaRPr lang="zh-CN" sz="2400" spc="33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>
            <a:off x="533404" y="304800"/>
            <a:ext cx="0" cy="457204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61"/>
          <p:cNvSpPr txBox="1"/>
          <p:nvPr>
            <p:custDataLst>
              <p:tags r:id="rId6"/>
            </p:custDataLst>
          </p:nvPr>
        </p:nvSpPr>
        <p:spPr>
          <a:xfrm>
            <a:off x="1499391" y="4674660"/>
            <a:ext cx="4277790" cy="1167763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endParaRPr lang="en-US" altLang="zh-CN" sz="2800" spc="2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endParaRPr lang="zh-CN" altLang="en-US" sz="2800" spc="2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462C2-6E18-4E88-EFE0-A9E0BF2ADE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835" y="1470448"/>
            <a:ext cx="7772400" cy="43719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203591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 rot="10522852" flipH="1">
            <a:off x="-73660" y="-86360"/>
            <a:ext cx="2339975" cy="889635"/>
          </a:xfrm>
          <a:custGeom>
            <a:avLst/>
            <a:gdLst>
              <a:gd name="connsiteX0" fmla="*/ 3427141 w 3427141"/>
              <a:gd name="connsiteY0" fmla="*/ 1034748 h 1303135"/>
              <a:gd name="connsiteX1" fmla="*/ 105286 w 3427141"/>
              <a:gd name="connsiteY1" fmla="*/ 1303135 h 1303135"/>
              <a:gd name="connsiteX2" fmla="*/ 0 w 3427141"/>
              <a:gd name="connsiteY2" fmla="*/ 0 h 1303135"/>
              <a:gd name="connsiteX3" fmla="*/ 3427141 w 3427141"/>
              <a:gd name="connsiteY3" fmla="*/ 0 h 13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7141" h="1303135">
                <a:moveTo>
                  <a:pt x="3427141" y="1034748"/>
                </a:moveTo>
                <a:lnTo>
                  <a:pt x="105286" y="1303135"/>
                </a:lnTo>
                <a:lnTo>
                  <a:pt x="0" y="0"/>
                </a:lnTo>
                <a:lnTo>
                  <a:pt x="3427141" y="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 flipV="1">
            <a:off x="10700385" y="0"/>
            <a:ext cx="1491615" cy="1223645"/>
          </a:xfrm>
          <a:prstGeom prst="rect">
            <a:avLst/>
          </a:prstGeom>
        </p:spPr>
      </p:pic>
      <p:sp>
        <p:nvSpPr>
          <p:cNvPr id="256" name="文本框 6"/>
          <p:cNvSpPr txBox="1"/>
          <p:nvPr>
            <p:custDataLst>
              <p:tags r:id="rId4"/>
            </p:custDataLst>
          </p:nvPr>
        </p:nvSpPr>
        <p:spPr>
          <a:xfrm>
            <a:off x="762006" y="152402"/>
            <a:ext cx="10972888" cy="762006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spc="330" dirty="0">
                <a:solidFill>
                  <a:schemeClr val="dk1">
                    <a:lumMod val="85000"/>
                    <a:lumOff val="15000"/>
                  </a:schemeClr>
                </a:solidFill>
                <a:sym typeface="微软雅黑" panose="020B0503020204020204" charset="-122"/>
              </a:rPr>
              <a:t>单纯形法</a:t>
            </a:r>
            <a:endParaRPr lang="zh-CN" sz="2400" spc="33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>
            <a:off x="533404" y="304800"/>
            <a:ext cx="0" cy="457204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61"/>
          <p:cNvSpPr txBox="1"/>
          <p:nvPr>
            <p:custDataLst>
              <p:tags r:id="rId6"/>
            </p:custDataLst>
          </p:nvPr>
        </p:nvSpPr>
        <p:spPr>
          <a:xfrm>
            <a:off x="1499391" y="4674660"/>
            <a:ext cx="4277790" cy="1167763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endParaRPr lang="en-US" altLang="zh-CN" sz="2800" spc="2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endParaRPr lang="zh-CN" altLang="en-US" sz="2800" spc="2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85BD71-D368-0219-2796-2D7508EEAE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6" y="987289"/>
            <a:ext cx="9069945" cy="51018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182300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 rot="10522852" flipH="1">
            <a:off x="-73660" y="-86360"/>
            <a:ext cx="2339975" cy="889635"/>
          </a:xfrm>
          <a:custGeom>
            <a:avLst/>
            <a:gdLst>
              <a:gd name="connsiteX0" fmla="*/ 3427141 w 3427141"/>
              <a:gd name="connsiteY0" fmla="*/ 1034748 h 1303135"/>
              <a:gd name="connsiteX1" fmla="*/ 105286 w 3427141"/>
              <a:gd name="connsiteY1" fmla="*/ 1303135 h 1303135"/>
              <a:gd name="connsiteX2" fmla="*/ 0 w 3427141"/>
              <a:gd name="connsiteY2" fmla="*/ 0 h 1303135"/>
              <a:gd name="connsiteX3" fmla="*/ 3427141 w 3427141"/>
              <a:gd name="connsiteY3" fmla="*/ 0 h 13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7141" h="1303135">
                <a:moveTo>
                  <a:pt x="3427141" y="1034748"/>
                </a:moveTo>
                <a:lnTo>
                  <a:pt x="105286" y="1303135"/>
                </a:lnTo>
                <a:lnTo>
                  <a:pt x="0" y="0"/>
                </a:lnTo>
                <a:lnTo>
                  <a:pt x="3427141" y="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 flipV="1">
            <a:off x="10700385" y="0"/>
            <a:ext cx="1491615" cy="1223645"/>
          </a:xfrm>
          <a:prstGeom prst="rect">
            <a:avLst/>
          </a:prstGeom>
        </p:spPr>
      </p:pic>
      <p:sp>
        <p:nvSpPr>
          <p:cNvPr id="256" name="文本框 6"/>
          <p:cNvSpPr txBox="1"/>
          <p:nvPr>
            <p:custDataLst>
              <p:tags r:id="rId4"/>
            </p:custDataLst>
          </p:nvPr>
        </p:nvSpPr>
        <p:spPr>
          <a:xfrm>
            <a:off x="762006" y="152402"/>
            <a:ext cx="10972888" cy="762006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spc="330" dirty="0">
                <a:solidFill>
                  <a:schemeClr val="dk1">
                    <a:lumMod val="85000"/>
                    <a:lumOff val="15000"/>
                  </a:schemeClr>
                </a:solidFill>
                <a:sym typeface="微软雅黑" panose="020B0503020204020204" charset="-122"/>
              </a:rPr>
              <a:t>单纯形法</a:t>
            </a:r>
            <a:endParaRPr lang="zh-CN" sz="2400" spc="33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>
            <a:off x="533404" y="304800"/>
            <a:ext cx="0" cy="457204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61"/>
          <p:cNvSpPr txBox="1"/>
          <p:nvPr>
            <p:custDataLst>
              <p:tags r:id="rId6"/>
            </p:custDataLst>
          </p:nvPr>
        </p:nvSpPr>
        <p:spPr>
          <a:xfrm>
            <a:off x="1499391" y="4674660"/>
            <a:ext cx="4277790" cy="1167763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endParaRPr lang="en-US" altLang="zh-CN" sz="2800" spc="2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endParaRPr lang="zh-CN" altLang="en-US" sz="2800" spc="2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EAC13-97E3-083F-0660-61A9329E0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6" y="914408"/>
            <a:ext cx="9711264" cy="54625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611401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1024932" y="2262010"/>
            <a:ext cx="6360607" cy="142573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Thanks</a:t>
            </a:r>
            <a:r>
              <a:rPr lang="zh-CN" altLang="en-US" sz="4000" dirty="0"/>
              <a:t> </a:t>
            </a:r>
            <a:r>
              <a:rPr lang="en-US" altLang="zh-CN" sz="4000" dirty="0"/>
              <a:t>for</a:t>
            </a:r>
            <a:r>
              <a:rPr lang="zh-CN" altLang="en-US" sz="4000" dirty="0"/>
              <a:t> </a:t>
            </a:r>
            <a:r>
              <a:rPr lang="en-US" altLang="zh-CN" sz="4000" dirty="0"/>
              <a:t>listening.</a:t>
            </a:r>
            <a:endParaRPr lang="zh-CN" altLang="en-US" sz="4000" dirty="0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线性规划模型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>
                <a:solidFill>
                  <a:schemeClr val="accent1"/>
                </a:solidFill>
              </a:rPr>
              <a:t>1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 rot="10522852" flipH="1">
            <a:off x="-73660" y="-86360"/>
            <a:ext cx="2339975" cy="889635"/>
          </a:xfrm>
          <a:custGeom>
            <a:avLst/>
            <a:gdLst>
              <a:gd name="connsiteX0" fmla="*/ 3427141 w 3427141"/>
              <a:gd name="connsiteY0" fmla="*/ 1034748 h 1303135"/>
              <a:gd name="connsiteX1" fmla="*/ 105286 w 3427141"/>
              <a:gd name="connsiteY1" fmla="*/ 1303135 h 1303135"/>
              <a:gd name="connsiteX2" fmla="*/ 0 w 3427141"/>
              <a:gd name="connsiteY2" fmla="*/ 0 h 1303135"/>
              <a:gd name="connsiteX3" fmla="*/ 3427141 w 3427141"/>
              <a:gd name="connsiteY3" fmla="*/ 0 h 13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7141" h="1303135">
                <a:moveTo>
                  <a:pt x="3427141" y="1034748"/>
                </a:moveTo>
                <a:lnTo>
                  <a:pt x="105286" y="1303135"/>
                </a:lnTo>
                <a:lnTo>
                  <a:pt x="0" y="0"/>
                </a:lnTo>
                <a:lnTo>
                  <a:pt x="3427141" y="0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 flipV="1">
            <a:off x="10700385" y="0"/>
            <a:ext cx="1491615" cy="1223645"/>
          </a:xfrm>
          <a:prstGeom prst="rect">
            <a:avLst/>
          </a:prstGeom>
        </p:spPr>
      </p:pic>
      <p:sp>
        <p:nvSpPr>
          <p:cNvPr id="256" name="文本框 6"/>
          <p:cNvSpPr txBox="1"/>
          <p:nvPr>
            <p:custDataLst>
              <p:tags r:id="rId4"/>
            </p:custDataLst>
          </p:nvPr>
        </p:nvSpPr>
        <p:spPr>
          <a:xfrm>
            <a:off x="762006" y="152402"/>
            <a:ext cx="10972888" cy="762006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spc="330" dirty="0">
                <a:solidFill>
                  <a:schemeClr val="dk1">
                    <a:lumMod val="85000"/>
                    <a:lumOff val="15000"/>
                  </a:schemeClr>
                </a:solidFill>
                <a:sym typeface="微软雅黑" panose="020B0503020204020204" charset="-122"/>
              </a:rPr>
              <a:t>线性规划的一般形式</a:t>
            </a:r>
            <a:endParaRPr lang="zh-CN" sz="2400" spc="33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>
            <a:off x="533404" y="304800"/>
            <a:ext cx="0" cy="457204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9A5C46-1E50-9BF2-6238-32F262DED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4" y="1398345"/>
            <a:ext cx="7481172" cy="420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标题 3">
            <a:extLst>
              <a:ext uri="{FF2B5EF4-FFF2-40B4-BE49-F238E27FC236}">
                <a16:creationId xmlns:a16="http://schemas.microsoft.com/office/drawing/2014/main" id="{2D19A001-C8BD-8C24-0B81-3A05DCBBAC56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8189407" y="2784525"/>
            <a:ext cx="4078129" cy="4108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/>
              <a:t>最小化</a:t>
            </a:r>
            <a:r>
              <a:rPr lang="en-US" altLang="zh-CN" sz="2400" dirty="0"/>
              <a:t>/</a:t>
            </a:r>
            <a:r>
              <a:rPr lang="zh-CN" altLang="en-US" sz="2400" dirty="0"/>
              <a:t>最大化目标函数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 rot="10522852" flipH="1">
            <a:off x="-73660" y="-86360"/>
            <a:ext cx="2339975" cy="889635"/>
          </a:xfrm>
          <a:custGeom>
            <a:avLst/>
            <a:gdLst>
              <a:gd name="connsiteX0" fmla="*/ 3427141 w 3427141"/>
              <a:gd name="connsiteY0" fmla="*/ 1034748 h 1303135"/>
              <a:gd name="connsiteX1" fmla="*/ 105286 w 3427141"/>
              <a:gd name="connsiteY1" fmla="*/ 1303135 h 1303135"/>
              <a:gd name="connsiteX2" fmla="*/ 0 w 3427141"/>
              <a:gd name="connsiteY2" fmla="*/ 0 h 1303135"/>
              <a:gd name="connsiteX3" fmla="*/ 3427141 w 3427141"/>
              <a:gd name="connsiteY3" fmla="*/ 0 h 13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7141" h="1303135">
                <a:moveTo>
                  <a:pt x="3427141" y="1034748"/>
                </a:moveTo>
                <a:lnTo>
                  <a:pt x="105286" y="1303135"/>
                </a:lnTo>
                <a:lnTo>
                  <a:pt x="0" y="0"/>
                </a:lnTo>
                <a:lnTo>
                  <a:pt x="3427141" y="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 flipV="1">
            <a:off x="10700385" y="0"/>
            <a:ext cx="1491615" cy="1223645"/>
          </a:xfrm>
          <a:prstGeom prst="rect">
            <a:avLst/>
          </a:prstGeom>
        </p:spPr>
      </p:pic>
      <p:sp>
        <p:nvSpPr>
          <p:cNvPr id="256" name="文本框 6"/>
          <p:cNvSpPr txBox="1"/>
          <p:nvPr>
            <p:custDataLst>
              <p:tags r:id="rId4"/>
            </p:custDataLst>
          </p:nvPr>
        </p:nvSpPr>
        <p:spPr>
          <a:xfrm>
            <a:off x="762006" y="152402"/>
            <a:ext cx="10972888" cy="762006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spc="33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线性规划的性质</a:t>
            </a:r>
            <a:endParaRPr lang="zh-CN" sz="2400" spc="33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>
            <a:off x="533404" y="304800"/>
            <a:ext cx="0" cy="457204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61"/>
          <p:cNvSpPr txBox="1"/>
          <p:nvPr>
            <p:custDataLst>
              <p:tags r:id="rId6"/>
            </p:custDataLst>
          </p:nvPr>
        </p:nvSpPr>
        <p:spPr>
          <a:xfrm>
            <a:off x="1499391" y="4674660"/>
            <a:ext cx="4277790" cy="1167763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endParaRPr lang="en-US" altLang="zh-CN" sz="2800" spc="2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endParaRPr lang="zh-CN" altLang="en-US" sz="2800" spc="2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CAD768-530D-26DD-363C-CC3D8D1B7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4" y="1379989"/>
            <a:ext cx="8285777" cy="466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单纯行法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187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 rot="10522852" flipH="1">
            <a:off x="-73660" y="-86360"/>
            <a:ext cx="2339975" cy="889635"/>
          </a:xfrm>
          <a:custGeom>
            <a:avLst/>
            <a:gdLst>
              <a:gd name="connsiteX0" fmla="*/ 3427141 w 3427141"/>
              <a:gd name="connsiteY0" fmla="*/ 1034748 h 1303135"/>
              <a:gd name="connsiteX1" fmla="*/ 105286 w 3427141"/>
              <a:gd name="connsiteY1" fmla="*/ 1303135 h 1303135"/>
              <a:gd name="connsiteX2" fmla="*/ 0 w 3427141"/>
              <a:gd name="connsiteY2" fmla="*/ 0 h 1303135"/>
              <a:gd name="connsiteX3" fmla="*/ 3427141 w 3427141"/>
              <a:gd name="connsiteY3" fmla="*/ 0 h 13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7141" h="1303135">
                <a:moveTo>
                  <a:pt x="3427141" y="1034748"/>
                </a:moveTo>
                <a:lnTo>
                  <a:pt x="105286" y="1303135"/>
                </a:lnTo>
                <a:lnTo>
                  <a:pt x="0" y="0"/>
                </a:lnTo>
                <a:lnTo>
                  <a:pt x="3427141" y="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 flipV="1">
            <a:off x="10700385" y="0"/>
            <a:ext cx="1491615" cy="1223645"/>
          </a:xfrm>
          <a:prstGeom prst="rect">
            <a:avLst/>
          </a:prstGeom>
        </p:spPr>
      </p:pic>
      <p:sp>
        <p:nvSpPr>
          <p:cNvPr id="256" name="文本框 6"/>
          <p:cNvSpPr txBox="1"/>
          <p:nvPr>
            <p:custDataLst>
              <p:tags r:id="rId4"/>
            </p:custDataLst>
          </p:nvPr>
        </p:nvSpPr>
        <p:spPr>
          <a:xfrm>
            <a:off x="762006" y="152402"/>
            <a:ext cx="10972888" cy="762006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spc="330" dirty="0">
                <a:solidFill>
                  <a:schemeClr val="dk1">
                    <a:lumMod val="85000"/>
                    <a:lumOff val="15000"/>
                  </a:schemeClr>
                </a:solidFill>
                <a:sym typeface="微软雅黑" panose="020B0503020204020204" charset="-122"/>
              </a:rPr>
              <a:t>单纯形法</a:t>
            </a:r>
            <a:endParaRPr lang="zh-CN" sz="2400" spc="33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>
            <a:off x="533404" y="304800"/>
            <a:ext cx="0" cy="457204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61"/>
          <p:cNvSpPr txBox="1"/>
          <p:nvPr>
            <p:custDataLst>
              <p:tags r:id="rId6"/>
            </p:custDataLst>
          </p:nvPr>
        </p:nvSpPr>
        <p:spPr>
          <a:xfrm>
            <a:off x="1499391" y="4674660"/>
            <a:ext cx="4277790" cy="1167763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endParaRPr lang="en-US" altLang="zh-CN" sz="2800" spc="2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endParaRPr lang="zh-CN" altLang="en-US" sz="2800" spc="2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1002C-F9BE-64F2-A938-B6615F2106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6" y="1245947"/>
            <a:ext cx="7772400" cy="43719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766866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 rot="10522852" flipH="1">
            <a:off x="-73660" y="-86360"/>
            <a:ext cx="2339975" cy="889635"/>
          </a:xfrm>
          <a:custGeom>
            <a:avLst/>
            <a:gdLst>
              <a:gd name="connsiteX0" fmla="*/ 3427141 w 3427141"/>
              <a:gd name="connsiteY0" fmla="*/ 1034748 h 1303135"/>
              <a:gd name="connsiteX1" fmla="*/ 105286 w 3427141"/>
              <a:gd name="connsiteY1" fmla="*/ 1303135 h 1303135"/>
              <a:gd name="connsiteX2" fmla="*/ 0 w 3427141"/>
              <a:gd name="connsiteY2" fmla="*/ 0 h 1303135"/>
              <a:gd name="connsiteX3" fmla="*/ 3427141 w 3427141"/>
              <a:gd name="connsiteY3" fmla="*/ 0 h 13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7141" h="1303135">
                <a:moveTo>
                  <a:pt x="3427141" y="1034748"/>
                </a:moveTo>
                <a:lnTo>
                  <a:pt x="105286" y="1303135"/>
                </a:lnTo>
                <a:lnTo>
                  <a:pt x="0" y="0"/>
                </a:lnTo>
                <a:lnTo>
                  <a:pt x="3427141" y="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 flipV="1">
            <a:off x="10700385" y="0"/>
            <a:ext cx="1491615" cy="1223645"/>
          </a:xfrm>
          <a:prstGeom prst="rect">
            <a:avLst/>
          </a:prstGeom>
        </p:spPr>
      </p:pic>
      <p:sp>
        <p:nvSpPr>
          <p:cNvPr id="256" name="文本框 6"/>
          <p:cNvSpPr txBox="1"/>
          <p:nvPr>
            <p:custDataLst>
              <p:tags r:id="rId4"/>
            </p:custDataLst>
          </p:nvPr>
        </p:nvSpPr>
        <p:spPr>
          <a:xfrm>
            <a:off x="762006" y="152402"/>
            <a:ext cx="10972888" cy="762006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spc="330" dirty="0">
                <a:solidFill>
                  <a:schemeClr val="dk1">
                    <a:lumMod val="85000"/>
                    <a:lumOff val="15000"/>
                  </a:schemeClr>
                </a:solidFill>
                <a:sym typeface="微软雅黑" panose="020B0503020204020204" charset="-122"/>
              </a:rPr>
              <a:t>单纯形法</a:t>
            </a:r>
            <a:endParaRPr lang="zh-CN" sz="2400" spc="33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>
            <a:off x="533404" y="304800"/>
            <a:ext cx="0" cy="457204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61"/>
          <p:cNvSpPr txBox="1"/>
          <p:nvPr>
            <p:custDataLst>
              <p:tags r:id="rId6"/>
            </p:custDataLst>
          </p:nvPr>
        </p:nvSpPr>
        <p:spPr>
          <a:xfrm>
            <a:off x="1499391" y="4674660"/>
            <a:ext cx="4277790" cy="1167763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endParaRPr lang="en-US" altLang="zh-CN" sz="2800" spc="2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endParaRPr lang="zh-CN" altLang="en-US" sz="2800" spc="2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F98CCA-8D90-9C3F-D185-47E015EC64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3225" y="1015577"/>
            <a:ext cx="7772400" cy="43719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717104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 rot="10522852" flipH="1">
            <a:off x="-73660" y="-86360"/>
            <a:ext cx="2339975" cy="889635"/>
          </a:xfrm>
          <a:custGeom>
            <a:avLst/>
            <a:gdLst>
              <a:gd name="connsiteX0" fmla="*/ 3427141 w 3427141"/>
              <a:gd name="connsiteY0" fmla="*/ 1034748 h 1303135"/>
              <a:gd name="connsiteX1" fmla="*/ 105286 w 3427141"/>
              <a:gd name="connsiteY1" fmla="*/ 1303135 h 1303135"/>
              <a:gd name="connsiteX2" fmla="*/ 0 w 3427141"/>
              <a:gd name="connsiteY2" fmla="*/ 0 h 1303135"/>
              <a:gd name="connsiteX3" fmla="*/ 3427141 w 3427141"/>
              <a:gd name="connsiteY3" fmla="*/ 0 h 13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7141" h="1303135">
                <a:moveTo>
                  <a:pt x="3427141" y="1034748"/>
                </a:moveTo>
                <a:lnTo>
                  <a:pt x="105286" y="1303135"/>
                </a:lnTo>
                <a:lnTo>
                  <a:pt x="0" y="0"/>
                </a:lnTo>
                <a:lnTo>
                  <a:pt x="3427141" y="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 flipV="1">
            <a:off x="10700385" y="0"/>
            <a:ext cx="1491615" cy="1223645"/>
          </a:xfrm>
          <a:prstGeom prst="rect">
            <a:avLst/>
          </a:prstGeom>
        </p:spPr>
      </p:pic>
      <p:sp>
        <p:nvSpPr>
          <p:cNvPr id="256" name="文本框 6"/>
          <p:cNvSpPr txBox="1"/>
          <p:nvPr>
            <p:custDataLst>
              <p:tags r:id="rId4"/>
            </p:custDataLst>
          </p:nvPr>
        </p:nvSpPr>
        <p:spPr>
          <a:xfrm>
            <a:off x="685708" y="152399"/>
            <a:ext cx="10972888" cy="762006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spc="330" dirty="0">
                <a:solidFill>
                  <a:schemeClr val="dk1">
                    <a:lumMod val="85000"/>
                    <a:lumOff val="15000"/>
                  </a:schemeClr>
                </a:solidFill>
                <a:sym typeface="微软雅黑" panose="020B0503020204020204" charset="-122"/>
              </a:rPr>
              <a:t>单纯形法</a:t>
            </a:r>
            <a:endParaRPr lang="zh-CN" sz="2400" spc="33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>
            <a:off x="533404" y="304800"/>
            <a:ext cx="0" cy="457204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61"/>
          <p:cNvSpPr txBox="1"/>
          <p:nvPr>
            <p:custDataLst>
              <p:tags r:id="rId6"/>
            </p:custDataLst>
          </p:nvPr>
        </p:nvSpPr>
        <p:spPr>
          <a:xfrm>
            <a:off x="1499391" y="4674660"/>
            <a:ext cx="4277790" cy="1167763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endParaRPr lang="en-US" altLang="zh-CN" sz="2800" spc="2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endParaRPr lang="zh-CN" altLang="en-US" sz="2800" spc="2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B0854-38DF-B8DA-9602-D45B88DF76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708" y="1245942"/>
            <a:ext cx="7090965" cy="39886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09922-AE60-A1D3-8765-B06D201588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19741" y="533402"/>
            <a:ext cx="6486551" cy="57812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321010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 rot="10522852" flipH="1">
            <a:off x="-73660" y="-86360"/>
            <a:ext cx="2339975" cy="889635"/>
          </a:xfrm>
          <a:custGeom>
            <a:avLst/>
            <a:gdLst>
              <a:gd name="connsiteX0" fmla="*/ 3427141 w 3427141"/>
              <a:gd name="connsiteY0" fmla="*/ 1034748 h 1303135"/>
              <a:gd name="connsiteX1" fmla="*/ 105286 w 3427141"/>
              <a:gd name="connsiteY1" fmla="*/ 1303135 h 1303135"/>
              <a:gd name="connsiteX2" fmla="*/ 0 w 3427141"/>
              <a:gd name="connsiteY2" fmla="*/ 0 h 1303135"/>
              <a:gd name="connsiteX3" fmla="*/ 3427141 w 3427141"/>
              <a:gd name="connsiteY3" fmla="*/ 0 h 13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7141" h="1303135">
                <a:moveTo>
                  <a:pt x="3427141" y="1034748"/>
                </a:moveTo>
                <a:lnTo>
                  <a:pt x="105286" y="1303135"/>
                </a:lnTo>
                <a:lnTo>
                  <a:pt x="0" y="0"/>
                </a:lnTo>
                <a:lnTo>
                  <a:pt x="3427141" y="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 flipV="1">
            <a:off x="10700385" y="0"/>
            <a:ext cx="1491615" cy="1223645"/>
          </a:xfrm>
          <a:prstGeom prst="rect">
            <a:avLst/>
          </a:prstGeom>
        </p:spPr>
      </p:pic>
      <p:sp>
        <p:nvSpPr>
          <p:cNvPr id="256" name="文本框 6"/>
          <p:cNvSpPr txBox="1"/>
          <p:nvPr>
            <p:custDataLst>
              <p:tags r:id="rId4"/>
            </p:custDataLst>
          </p:nvPr>
        </p:nvSpPr>
        <p:spPr>
          <a:xfrm>
            <a:off x="762006" y="152402"/>
            <a:ext cx="10972888" cy="762006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spc="330" dirty="0">
                <a:solidFill>
                  <a:schemeClr val="dk1">
                    <a:lumMod val="85000"/>
                    <a:lumOff val="15000"/>
                  </a:schemeClr>
                </a:solidFill>
                <a:sym typeface="微软雅黑" panose="020B0503020204020204" charset="-122"/>
              </a:rPr>
              <a:t>单纯形法</a:t>
            </a:r>
            <a:endParaRPr lang="zh-CN" sz="2400" spc="33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>
            <a:off x="533404" y="304800"/>
            <a:ext cx="0" cy="457204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61"/>
          <p:cNvSpPr txBox="1"/>
          <p:nvPr>
            <p:custDataLst>
              <p:tags r:id="rId6"/>
            </p:custDataLst>
          </p:nvPr>
        </p:nvSpPr>
        <p:spPr>
          <a:xfrm>
            <a:off x="1499391" y="4674660"/>
            <a:ext cx="4277790" cy="1167763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endParaRPr lang="en-US" altLang="zh-CN" sz="2800" spc="2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endParaRPr lang="zh-CN" altLang="en-US" sz="2800" spc="2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70310-1354-5518-6EC4-C0B3F9ABA3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6" y="1245947"/>
            <a:ext cx="8391940" cy="47204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552910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ZjYzkzNzViN2FjMDE2MDA1MWViZDIyM2QyMjdjYW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UNIT_TYPE" val="i"/>
  <p:tag name="KSO_WM_UNIT_INDEX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4*f*1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3;第二级&#13;第三级&#13;第四级&#13;第五级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4*f*2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3;第二级&#13;第三级&#13;第四级&#13;第五级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1.0"/>
  <p:tag name="KSO_WM_BEAUTIFY_FLAG" val="#wm#"/>
  <p:tag name="KSO_WM_UNIT_CONTENT_GROUP_TYPE" val="titlestyl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UNIT_TYPE" val="i"/>
  <p:tag name="KSO_WM_UNIT_INDEX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1.0"/>
  <p:tag name="KSO_WM_UNIT_TYPE" val="i"/>
  <p:tag name="KSO_WM_UNIT_INDEX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3;第二级&#13;第三级&#13;第四级&#13;第五级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3;第二级&#13;第三级&#13;第四级&#13;第五级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_5*a*2"/>
  <p:tag name="KSO_WM_UNIT_LAYERLEVEL" val="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3"/>
  <p:tag name="KSO_WM_UNIT_ID" val="_5*a*3"/>
  <p:tag name="KSO_WM_UNIT_LAYERLEVEL" val="1"/>
  <p:tag name="KSO_WM_TAG_VERSION" val="1.0"/>
  <p:tag name="KSO_WM_BEAUTIFY_FLAG" val="#wm#"/>
  <p:tag name="KSO_WM_UNIT_CONTENT_GROUP_TYPE" val="titlestyl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2"/>
  <p:tag name="KSO_WM_UNIT_LAYERLEVEL" val="1"/>
  <p:tag name="KSO_WM_TAG_VERSION" val="1.0"/>
  <p:tag name="KSO_WM_UNIT_TYPE" val="i"/>
  <p:tag name="KSO_WM_UNIT_INDEX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1.0"/>
  <p:tag name="KSO_WM_UNIT_TYPE" val="i"/>
  <p:tag name="KSO_WM_UNIT_INDEX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2"/>
  <p:tag name="KSO_WM_UNIT_LAYERLEVEL" val="1"/>
  <p:tag name="KSO_WM_TAG_VERSION" val="1.0"/>
  <p:tag name="KSO_WM_UNIT_TYPE" val="i"/>
  <p:tag name="KSO_WM_UNIT_INDEX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C O N T E N T 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6*b*1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FILL_FORE_SCHEMECOLOR_INDEX_BRIGHTNESS" val="0"/>
  <p:tag name="KSO_WM_UNIT_FILL_FORE_SCHEMECOLOR_INDEX" val="14"/>
  <p:tag name="KSO_WM_UNIT_FILL_TYPE" val="1"/>
  <p:tag name="KSO_WM_UNIT_LINE_FORE_SCHEMECOLOR_INDEX_BRIGHTNESS" val="0.4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ID" val="_6*i*3"/>
  <p:tag name="KSO_WM_UNIT_LAYERLEVEL" val="1"/>
  <p:tag name="KSO_WM_TAG_VERSION" val="1.0"/>
  <p:tag name="KSO_WM_UNIT_TYPE" val="i"/>
  <p:tag name="KSO_WM_UNIT_INDEX" val="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FILL_FORE_SCHEMECOLOR_INDEX_BRIGHTNESS" val="0"/>
  <p:tag name="KSO_WM_UNIT_FILL_FORE_SCHEMECOLOR_INDEX" val="14"/>
  <p:tag name="KSO_WM_UNIT_FILL_TYPE" val="1"/>
  <p:tag name="KSO_WM_UNIT_LINE_FORE_SCHEMECOLOR_INDEX_BRIGHTNESS" val="0.4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_6*i*4"/>
  <p:tag name="KSO_WM_UNIT_LAYERLEVEL" val="1"/>
  <p:tag name="KSO_WM_TAG_VERSION" val="1.0"/>
  <p:tag name="KSO_WM_UNIT_TYPE" val="i"/>
  <p:tag name="KSO_WM_UNIT_INDEX" val="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_6*i*5"/>
  <p:tag name="KSO_WM_UNIT_LAYERLEVEL" val="1"/>
  <p:tag name="KSO_WM_TAG_VERSION" val="1.0"/>
  <p:tag name="KSO_WM_UNIT_TYPE" val="i"/>
  <p:tag name="KSO_WM_UNIT_INDEX" val="5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_6*i*6"/>
  <p:tag name="KSO_WM_UNIT_LAYERLEVEL" val="1"/>
  <p:tag name="KSO_WM_TAG_VERSION" val="1.0"/>
  <p:tag name="KSO_WM_UNIT_TYPE" val="i"/>
  <p:tag name="KSO_WM_UNIT_INDEX" val="6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2"/>
  <p:tag name="KSO_WM_UNIT_LAYERLEVEL" val="1"/>
  <p:tag name="KSO_WM_TAG_VERSION" val="1.0"/>
  <p:tag name="KSO_WM_UNIT_TYPE" val="i"/>
  <p:tag name="KSO_WM_UNIT_INDEX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1"/>
  <p:tag name="KSO_WM_UNIT_LAYERLEVEL" val="1"/>
  <p:tag name="KSO_WM_TAG_VERSION" val="1.0"/>
  <p:tag name="KSO_WM_UNIT_TYPE" val="i"/>
  <p:tag name="KSO_WM_UNIT_INDEX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1.0"/>
  <p:tag name="KSO_WM_UNIT_TYPE" val="i"/>
  <p:tag name="KSO_WM_UNIT_INDEX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0*f*1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3;第二级&#13;第三级&#13;第四级&#13;第五级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1.0"/>
  <p:tag name="KSO_WM_UNIT_TYPE" val="i"/>
  <p:tag name="KSO_WM_UNIT_INDEX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UNIT_TYPE" val="i"/>
  <p:tag name="KSO_WM_UNIT_INDEX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.4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UNIT_TYPE" val="i"/>
  <p:tag name="KSO_WM_UNIT_INDEX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UNIT_TYPE" val="i"/>
  <p:tag name="KSO_WM_UNIT_INDEX" val="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UNIT_TYPE" val="i"/>
  <p:tag name="KSO_WM_UNIT_INDEX" val="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.4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UNIT_TYPE" val="i"/>
  <p:tag name="KSO_WM_UNIT_INDEX" val="5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.4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1.0"/>
  <p:tag name="KSO_WM_UNIT_TYPE" val="i"/>
  <p:tag name="KSO_WM_UNIT_INDEX" val="6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1.0"/>
  <p:tag name="KSO_WM_UNIT_TYPE" val="i"/>
  <p:tag name="KSO_WM_UNIT_INDEX" val="7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1.0"/>
  <p:tag name="KSO_WM_UNIT_TYPE" val="i"/>
  <p:tag name="KSO_WM_UNIT_INDEX" val="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感谢&#13;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1.0"/>
  <p:tag name="KSO_WM_BEAUTIFY_FLAG" val="#wm#"/>
  <p:tag name="KSO_WM_UNIT_CONTENT_GROUP_TYPE" val="contentchip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UNIT_TYPE" val="i"/>
  <p:tag name="KSO_WM_UNIT_INDEX" val="1"/>
  <p:tag name="KSO_WM_SLIDE_BACKGROUND_TYPE" val="general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2*a*1"/>
  <p:tag name="KSO_WM_UNIT_LAYERLEVEL" val="1"/>
  <p:tag name="KSO_WM_TAG_VERSION" val="1.0"/>
  <p:tag name="KSO_WM_BEAUTIFY_FLAG" val="#wm#"/>
  <p:tag name="KSO_WM_UNIT_CONTENT_GROUP_TYPE" val="titlestyle"/>
  <p:tag name="KSO_WM_SLIDE_BACKGROUND_TYPE" val="general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UNIT_TYPE" val="i"/>
  <p:tag name="KSO_WM_UNIT_INDEX" val="2"/>
  <p:tag name="KSO_WM_SLIDE_BACKGROUND_TYPE" val="general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876_1"/>
  <p:tag name="KSO_WM_TEMPLATE_SUBCATEGORY" val="0"/>
  <p:tag name="KSO_WM_TEMPLATE_MASTER_TYPE" val="1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876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52.5&quot;,&quot;top&quot;:&quot;72.25&quot;,&quot;width&quot;:&quot;514.2&quot;,&quot;height&quot;:&quot;263.3&quot;}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876_1*f*1"/>
  <p:tag name="KSO_WM_TEMPLATE_CATEGORY" val="custom"/>
  <p:tag name="KSO_WM_TEMPLATE_INDEX" val="20230876"/>
  <p:tag name="KSO_WM_UNIT_LAYERLEVEL" val="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876_1*a*1"/>
  <p:tag name="KSO_WM_TEMPLATE_CATEGORY" val="custom"/>
  <p:tag name="KSO_WM_TEMPLATE_INDEX" val="20230876"/>
  <p:tag name="KSO_WM_UNIT_LAYERLEVEL" val="1"/>
  <p:tag name="KSO_WM_TAG_VERSION" val="1.0"/>
  <p:tag name="KSO_WM_BEAUTIFY_FLAG" val="#wm#"/>
  <p:tag name="KSO_WM_UNIT_CONTENT_GROUP_TYPE" val="contentchip"/>
  <p:tag name="KSO_WM_UNIT_TEXT_FILL_FORE_SCHEMECOLOR_INDEX_BRIGHTNESS" val="0"/>
  <p:tag name="KSO_WM_UNIT_TEXT_FILL_FORE_SCHEMECOLOR_INDEX" val="5"/>
  <p:tag name="KSO_WM_UNIT_TEXT_FILL_TYPE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876_7"/>
  <p:tag name="KSO_WM_TEMPLATE_SUBCATEGORY" val="0"/>
  <p:tag name="KSO_WM_TEMPLATE_MASTER_TYPE" val="1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876"/>
  <p:tag name="KSO_WM_SLIDE_TYPE" val="sectionTitle"/>
  <p:tag name="KSO_WM_SLIDE_SUBTYPE" val="pureTxt"/>
  <p:tag name="KSO_WM_SLIDE_LAYOUT" val="a_e_f"/>
  <p:tag name="KSO_WM_SLIDE_LAYOUT_CNT" val="1_1_1"/>
  <p:tag name="KSO_WM_SPECIAL_SOURCE" val="bdnull"/>
  <p:tag name="KSO_WM_SLIDE_CONTENT_AREA" val="{&quot;left&quot;:&quot;66.15&quot;,&quot;top&quot;:&quot;144&quot;,&quot;width&quot;:&quot;815.35&quot;,&quot;height&quot;:&quot;298.05&quot;}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876_7*a*1"/>
  <p:tag name="KSO_WM_TEMPLATE_CATEGORY" val="custom"/>
  <p:tag name="KSO_WM_TEMPLATE_INDEX" val="20230876"/>
  <p:tag name="KSO_WM_UNIT_LAYERLEVEL" val="1"/>
  <p:tag name="KSO_WM_TAG_VERSION" val="1.0"/>
  <p:tag name="KSO_WM_BEAUTIFY_FLAG" val="#wm#"/>
  <p:tag name="KSO_WM_UNIT_CONTENT_GROUP_TYPE" val="contentchip"/>
  <p:tag name="KSO_WM_UNIT_TEXT_FILL_FORE_SCHEMECOLOR_INDEX_BRIGHTNESS" val="-0.25"/>
  <p:tag name="KSO_WM_UNIT_TEXT_FILL_FORE_SCHEMECOLOR_INDEX" val="5"/>
  <p:tag name="KSO_WM_UNIT_TEXT_FILL_TYPE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876_7*e*1"/>
  <p:tag name="KSO_WM_TEMPLATE_CATEGORY" val="custom"/>
  <p:tag name="KSO_WM_TEMPLATE_INDEX" val="20230876"/>
  <p:tag name="KSO_WM_UNIT_LAYERLEVEL" val="1"/>
  <p:tag name="KSO_WM_TAG_VERSION" val="1.0"/>
  <p:tag name="KSO_WM_BEAUTIFY_FLAG" val="#wm#"/>
  <p:tag name="KSO_WM_UNIT_CONTENT_GROUP_TYPE" val="contentchip"/>
  <p:tag name="KSO_WM_UNIT_TEXT_FILL_FORE_SCHEMECOLOR_INDEX_BRIGHTNESS" val="0"/>
  <p:tag name="KSO_WM_UNIT_TEXT_FILL_FORE_SCHEMECOLOR_INDEX" val="5"/>
  <p:tag name="KSO_WM_UNIT_TEXT_FILL_TYPE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3-11-30T13:39:38&quot;,&quot;maxSize&quot;:{&quot;size1&quot;:22.2},&quot;minSize&quot;:{&quot;size1&quot;:13.5},&quot;normalSize&quot;:{&quot;size1&quot;:13.5},&quot;subLayout&quot;:[{&quot;id&quot;:&quot;2023-11-30T13:39:38&quot;,&quot;margin&quot;:{&quot;bottom&quot;:0.025999998673796654,&quot;left&quot;:2.117000102996826,&quot;right&quot;:1.2699999809265137,&quot;top&quot;:0.4230000376701355},&quot;type&quot;:0},{&quot;id&quot;:&quot;2023-11-30T13:39:38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  <p:tag name="KSO_WM_SLIDE_BACKGROUND_TYPE" val="genera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UNIT_TYPE" val="i"/>
  <p:tag name="KSO_WM_UNIT_INDEX" val="1"/>
  <p:tag name="KSO_WM_SLIDE_BACKGROUND_TYPE" val="general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UNIT_TYPE" val="i"/>
  <p:tag name="KSO_WM_UNIT_INDEX" val="2"/>
  <p:tag name="KSO_WM_SLIDE_BACKGROUND_TYPE" val="general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感谢&#13;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876_9*a*1"/>
  <p:tag name="KSO_WM_TEMPLATE_CATEGORY" val="custom"/>
  <p:tag name="KSO_WM_TEMPLATE_INDEX" val="20230876"/>
  <p:tag name="KSO_WM_UNIT_LAYERLEVEL" val="1"/>
  <p:tag name="KSO_WM_TAG_VERSION" val="1.0"/>
  <p:tag name="KSO_WM_BEAUTIFY_FLAG" val="#wm#"/>
  <p:tag name="KSO_WM_UNIT_CONTENT_GROUP_TYPE" val="contentchip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3-11-30T13:39:44&quot;,&quot;maxSize&quot;:{&quot;size1&quot;:22.2},&quot;minSize&quot;:{&quot;size1&quot;:13.5},&quot;normalSize&quot;:{&quot;size1&quot;:13.5},&quot;subLayout&quot;:[{&quot;id&quot;:&quot;2023-11-30T13:39:44&quot;,&quot;margin&quot;:{&quot;bottom&quot;:0.025999998673796654,&quot;left&quot;:2.117000102996826,&quot;right&quot;:1.2699999809265137,&quot;top&quot;:0.4230000376701355},&quot;type&quot;:0},{&quot;id&quot;:&quot;2023-11-30T13:39:44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  <p:tag name="KSO_WM_SLIDE_BACKGROUND_TYPE" val="general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UNIT_TYPE" val="i"/>
  <p:tag name="KSO_WM_UNIT_INDEX" val="1"/>
  <p:tag name="KSO_WM_SLIDE_BACKGROUND_TYPE" val="general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UNIT_TYPE" val="i"/>
  <p:tag name="KSO_WM_UNIT_INDEX" val="2"/>
  <p:tag name="KSO_WM_SLIDE_BACKGROUND_TYPE" val="general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正文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28804_3*l_h_f*1_4_1"/>
  <p:tag name="KSO_WM_TEMPLATE_CATEGORY" val="diagram"/>
  <p:tag name="KSO_WM_TEMPLATE_INDEX" val="20228804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876_7"/>
  <p:tag name="KSO_WM_TEMPLATE_SUBCATEGORY" val="0"/>
  <p:tag name="KSO_WM_TEMPLATE_MASTER_TYPE" val="1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876"/>
  <p:tag name="KSO_WM_SLIDE_TYPE" val="sectionTitle"/>
  <p:tag name="KSO_WM_SLIDE_SUBTYPE" val="pureTxt"/>
  <p:tag name="KSO_WM_SLIDE_LAYOUT" val="a_e_f"/>
  <p:tag name="KSO_WM_SLIDE_LAYOUT_CNT" val="1_1_1"/>
  <p:tag name="KSO_WM_SPECIAL_SOURCE" val="bdnull"/>
  <p:tag name="KSO_WM_SLIDE_CONTENT_AREA" val="{&quot;left&quot;:&quot;66.15&quot;,&quot;top&quot;:&quot;144&quot;,&quot;width&quot;:&quot;815.35&quot;,&quot;height&quot;:&quot;298.05&quot;}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876_7*a*1"/>
  <p:tag name="KSO_WM_TEMPLATE_CATEGORY" val="custom"/>
  <p:tag name="KSO_WM_TEMPLATE_INDEX" val="20230876"/>
  <p:tag name="KSO_WM_UNIT_LAYERLEVEL" val="1"/>
  <p:tag name="KSO_WM_TAG_VERSION" val="1.0"/>
  <p:tag name="KSO_WM_BEAUTIFY_FLAG" val="#wm#"/>
  <p:tag name="KSO_WM_UNIT_CONTENT_GROUP_TYPE" val="contentchip"/>
  <p:tag name="KSO_WM_UNIT_TEXT_FILL_FORE_SCHEMECOLOR_INDEX_BRIGHTNESS" val="-0.25"/>
  <p:tag name="KSO_WM_UNIT_TEXT_FILL_FORE_SCHEMECOLOR_INDEX" val="5"/>
  <p:tag name="KSO_WM_UNIT_TEXT_FILL_TYPE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876_7*e*1"/>
  <p:tag name="KSO_WM_TEMPLATE_CATEGORY" val="custom"/>
  <p:tag name="KSO_WM_TEMPLATE_INDEX" val="20230876"/>
  <p:tag name="KSO_WM_UNIT_LAYERLEVEL" val="1"/>
  <p:tag name="KSO_WM_TAG_VERSION" val="1.0"/>
  <p:tag name="KSO_WM_BEAUTIFY_FLAG" val="#wm#"/>
  <p:tag name="KSO_WM_UNIT_CONTENT_GROUP_TYPE" val="contentchip"/>
  <p:tag name="KSO_WM_UNIT_TEXT_FILL_FORE_SCHEMECOLOR_INDEX_BRIGHTNESS" val="0"/>
  <p:tag name="KSO_WM_UNIT_TEXT_FILL_FORE_SCHEMECOLOR_INDEX" val="5"/>
  <p:tag name="KSO_WM_UNIT_TEXT_FILL_TYPE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3-11-30T13:39:44&quot;,&quot;maxSize&quot;:{&quot;size1&quot;:22.2},&quot;minSize&quot;:{&quot;size1&quot;:13.5},&quot;normalSize&quot;:{&quot;size1&quot;:13.5},&quot;subLayout&quot;:[{&quot;id&quot;:&quot;2023-11-30T13:39:44&quot;,&quot;margin&quot;:{&quot;bottom&quot;:0.025999998673796654,&quot;left&quot;:2.117000102996826,&quot;right&quot;:1.2699999809265137,&quot;top&quot;:0.4230000376701355},&quot;type&quot;:0},{&quot;id&quot;:&quot;2023-11-30T13:39:44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  <p:tag name="KSO_WM_SLIDE_BACKGROUND_TYPE" val="general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UNIT_TYPE" val="i"/>
  <p:tag name="KSO_WM_UNIT_INDEX" val="1"/>
  <p:tag name="KSO_WM_SLIDE_BACKGROUND_TYPE" val="general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UNIT_TYPE" val="i"/>
  <p:tag name="KSO_WM_UNIT_INDEX" val="2"/>
  <p:tag name="KSO_WM_SLIDE_BACKGROUND_TYPE" val="general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正文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28804_3*l_h_f*1_4_1"/>
  <p:tag name="KSO_WM_TEMPLATE_CATEGORY" val="diagram"/>
  <p:tag name="KSO_WM_TEMPLATE_INDEX" val="20228804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3-11-30T13:39:44&quot;,&quot;maxSize&quot;:{&quot;size1&quot;:22.2},&quot;minSize&quot;:{&quot;size1&quot;:13.5},&quot;normalSize&quot;:{&quot;size1&quot;:13.5},&quot;subLayout&quot;:[{&quot;id&quot;:&quot;2023-11-30T13:39:44&quot;,&quot;margin&quot;:{&quot;bottom&quot;:0.025999998673796654,&quot;left&quot;:2.117000102996826,&quot;right&quot;:1.2699999809265137,&quot;top&quot;:0.4230000376701355},&quot;type&quot;:0},{&quot;id&quot;:&quot;2023-11-30T13:39:44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  <p:tag name="KSO_WM_SLIDE_BACKGROUND_TYPE" val="general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UNIT_TYPE" val="i"/>
  <p:tag name="KSO_WM_UNIT_INDEX" val="1"/>
  <p:tag name="KSO_WM_SLIDE_BACKGROUND_TYPE" val="general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UNIT_TYPE" val="i"/>
  <p:tag name="KSO_WM_UNIT_INDEX" val="2"/>
  <p:tag name="KSO_WM_SLIDE_BACKGROUND_TYPE" val="general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正文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28804_3*l_h_f*1_4_1"/>
  <p:tag name="KSO_WM_TEMPLATE_CATEGORY" val="diagram"/>
  <p:tag name="KSO_WM_TEMPLATE_INDEX" val="20228804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3-11-30T13:39:44&quot;,&quot;maxSize&quot;:{&quot;size1&quot;:22.2},&quot;minSize&quot;:{&quot;size1&quot;:13.5},&quot;normalSize&quot;:{&quot;size1&quot;:13.5},&quot;subLayout&quot;:[{&quot;id&quot;:&quot;2023-11-30T13:39:44&quot;,&quot;margin&quot;:{&quot;bottom&quot;:0.025999998673796654,&quot;left&quot;:2.117000102996826,&quot;right&quot;:1.2699999809265137,&quot;top&quot;:0.4230000376701355},&quot;type&quot;:0},{&quot;id&quot;:&quot;2023-11-30T13:39:44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  <p:tag name="KSO_WM_SLIDE_BACKGROUND_TYPE" val="general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UNIT_TYPE" val="i"/>
  <p:tag name="KSO_WM_UNIT_INDEX" val="1"/>
  <p:tag name="KSO_WM_SLIDE_BACKGROUND_TYPE" val="general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UNIT_TYPE" val="i"/>
  <p:tag name="KSO_WM_UNIT_INDEX" val="2"/>
  <p:tag name="KSO_WM_SLIDE_BACKGROUND_TYPE" val="general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正文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28804_3*l_h_f*1_4_1"/>
  <p:tag name="KSO_WM_TEMPLATE_CATEGORY" val="diagram"/>
  <p:tag name="KSO_WM_TEMPLATE_INDEX" val="20228804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3-11-30T13:39:44&quot;,&quot;maxSize&quot;:{&quot;size1&quot;:22.2},&quot;minSize&quot;:{&quot;size1&quot;:13.5},&quot;normalSize&quot;:{&quot;size1&quot;:13.5},&quot;subLayout&quot;:[{&quot;id&quot;:&quot;2023-11-30T13:39:44&quot;,&quot;margin&quot;:{&quot;bottom&quot;:0.025999998673796654,&quot;left&quot;:2.117000102996826,&quot;right&quot;:1.2699999809265137,&quot;top&quot;:0.4230000376701355},&quot;type&quot;:0},{&quot;id&quot;:&quot;2023-11-30T13:39:44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  <p:tag name="KSO_WM_SLIDE_BACKGROUND_TYPE" val="general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UNIT_TYPE" val="i"/>
  <p:tag name="KSO_WM_UNIT_INDEX" val="1"/>
  <p:tag name="KSO_WM_SLIDE_BACKGROUND_TYPE" val="general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UNIT_TYPE" val="i"/>
  <p:tag name="KSO_WM_UNIT_INDEX" val="2"/>
  <p:tag name="KSO_WM_SLIDE_BACKGROUND_TYPE" val="general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正文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28804_3*l_h_f*1_4_1"/>
  <p:tag name="KSO_WM_TEMPLATE_CATEGORY" val="diagram"/>
  <p:tag name="KSO_WM_TEMPLATE_INDEX" val="20228804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3-11-30T13:39:44&quot;,&quot;maxSize&quot;:{&quot;size1&quot;:22.2},&quot;minSize&quot;:{&quot;size1&quot;:13.5},&quot;normalSize&quot;:{&quot;size1&quot;:13.5},&quot;subLayout&quot;:[{&quot;id&quot;:&quot;2023-11-30T13:39:44&quot;,&quot;margin&quot;:{&quot;bottom&quot;:0.025999998673796654,&quot;left&quot;:2.117000102996826,&quot;right&quot;:1.2699999809265137,&quot;top&quot;:0.4230000376701355},&quot;type&quot;:0},{&quot;id&quot;:&quot;2023-11-30T13:39:44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  <p:tag name="KSO_WM_SLIDE_BACKGROUND_TYPE" val="general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UNIT_TYPE" val="i"/>
  <p:tag name="KSO_WM_UNIT_INDEX" val="1"/>
  <p:tag name="KSO_WM_SLIDE_BACKGROUND_TYPE" val="genera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UNIT_TYPE" val="i"/>
  <p:tag name="KSO_WM_UNIT_INDEX" val="2"/>
  <p:tag name="KSO_WM_SLIDE_BACKGROUND_TYPE" val="general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正文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28804_3*l_h_f*1_4_1"/>
  <p:tag name="KSO_WM_TEMPLATE_CATEGORY" val="diagram"/>
  <p:tag name="KSO_WM_TEMPLATE_INDEX" val="20228804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3-11-30T13:39:44&quot;,&quot;maxSize&quot;:{&quot;size1&quot;:22.2},&quot;minSize&quot;:{&quot;size1&quot;:13.5},&quot;normalSize&quot;:{&quot;size1&quot;:13.5},&quot;subLayout&quot;:[{&quot;id&quot;:&quot;2023-11-30T13:39:44&quot;,&quot;margin&quot;:{&quot;bottom&quot;:0.025999998673796654,&quot;left&quot;:2.117000102996826,&quot;right&quot;:1.2699999809265137,&quot;top&quot;:0.4230000376701355},&quot;type&quot;:0},{&quot;id&quot;:&quot;2023-11-30T13:39:44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  <p:tag name="KSO_WM_SLIDE_BACKGROUND_TYPE" val="general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UNIT_TYPE" val="i"/>
  <p:tag name="KSO_WM_UNIT_INDEX" val="1"/>
  <p:tag name="KSO_WM_SLIDE_BACKGROUND_TYPE" val="general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UNIT_TYPE" val="i"/>
  <p:tag name="KSO_WM_UNIT_INDEX" val="2"/>
  <p:tag name="KSO_WM_SLIDE_BACKGROUND_TYPE" val="general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正文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28804_3*l_h_f*1_4_1"/>
  <p:tag name="KSO_WM_TEMPLATE_CATEGORY" val="diagram"/>
  <p:tag name="KSO_WM_TEMPLATE_INDEX" val="20228804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3-11-30T13:39:44&quot;,&quot;maxSize&quot;:{&quot;size1&quot;:22.2},&quot;minSize&quot;:{&quot;size1&quot;:13.5},&quot;normalSize&quot;:{&quot;size1&quot;:13.5},&quot;subLayout&quot;:[{&quot;id&quot;:&quot;2023-11-30T13:39:44&quot;,&quot;margin&quot;:{&quot;bottom&quot;:0.025999998673796654,&quot;left&quot;:2.117000102996826,&quot;right&quot;:1.2699999809265137,&quot;top&quot;:0.4230000376701355},&quot;type&quot;:0},{&quot;id&quot;:&quot;2023-11-30T13:39:44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  <p:tag name="KSO_WM_SLIDE_BACKGROUND_TYPE" val="general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UNIT_TYPE" val="i"/>
  <p:tag name="KSO_WM_UNIT_INDEX" val="1"/>
  <p:tag name="KSO_WM_SLIDE_BACKGROUND_TYPE" val="general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UNIT_TYPE" val="i"/>
  <p:tag name="KSO_WM_UNIT_INDEX" val="2"/>
  <p:tag name="KSO_WM_SLIDE_BACKGROUND_TYPE" val="general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正文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28804_3*l_h_f*1_4_1"/>
  <p:tag name="KSO_WM_TEMPLATE_CATEGORY" val="diagram"/>
  <p:tag name="KSO_WM_TEMPLATE_INDEX" val="20228804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20059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9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3-11-30T13:39:44&quot;,&quot;maxSize&quot;:{&quot;size1&quot;:22.2},&quot;minSize&quot;:{&quot;size1&quot;:13.5},&quot;normalSize&quot;:{&quot;size1&quot;:13.5},&quot;subLayout&quot;:[{&quot;id&quot;:&quot;2023-11-30T13:39:44&quot;,&quot;margin&quot;:{&quot;bottom&quot;:0.025999998673796654,&quot;left&quot;:2.117000102996826,&quot;right&quot;:1.2699999809265137,&quot;top&quot;:0.4230000376701355},&quot;type&quot;:0},{&quot;id&quot;:&quot;2023-11-30T13:39:44&quot;,&quot;margin&quot;:{&quot;bottom&quot;:0.847000002861023,&quot;left&quot;:1.2790000438690186,&quot;right&quot;:1.2609999179840088,&quot;top&quot;:0.3970000147819519},&quot;type&quot;:0}],&quot;type&quot;:0}"/>
  <p:tag name="KSO_WM_SLIDE_RATIO" val="1.777778"/>
  <p:tag name="KSO_WM_SLIDE_BACKGROUND" val="[&quot;general&quot;]"/>
  <p:tag name="KSO_WM_SLIDE_BACKGROUND_TYPE" val="general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UNIT_TYPE" val="i"/>
  <p:tag name="KSO_WM_UNIT_INDEX" val="1"/>
  <p:tag name="KSO_WM_SLIDE_BACKGROUND_TYPE" val="general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UNIT_TYPE" val="i"/>
  <p:tag name="KSO_WM_UNIT_INDEX" val="2"/>
  <p:tag name="KSO_WM_SLIDE_BACKGROUND_TYPE" val="general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a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简约上下导航版"/>
  <p:tag name="KSO_WM_UNIT_NOCLEAR" val="0"/>
  <p:tag name="KSO_WM_UNIT_VALUE" val="27"/>
  <p:tag name="KSO_WM_UNIT_TYPE" val="a"/>
  <p:tag name="KSO_WM_UNIT_INDEX" val="1"/>
  <p:tag name="KSO_WM_UNIT_BLOCK" val="0"/>
  <p:tag name="KSO_WM_UNIT_SM_LIMIT_TYPE" val="2"/>
  <p:tag name="KSO_WM_UNIT_DEC_AREA_ID" val="e98b3a31ebe84ee79486e9f4651df90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TEXT_FILL_FORE_SCHEMECOLOR_INDEX_BRIGHTNESS" val="0.15"/>
  <p:tag name="KSO_WM_UNIT_TEXT_FILL_FORE_SCHEMECOLOR_INDEX" val="13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0059_1*i*1"/>
  <p:tag name="KSO_WM_TEMPLATE_CATEGORY" val="diagram"/>
  <p:tag name="KSO_WM_TEMPLATE_INDEX" val="20220059"/>
  <p:tag name="KSO_WM_UNIT_LAYERLEVEL" val="1"/>
  <p:tag name="KSO_WM_TAG_VERSION" val="1.0"/>
  <p:tag name="KSO_WM_BEAUTIFY_FLAG" val="#wm#"/>
  <p:tag name="KSO_WM_UNIT_TYPE" val="i"/>
  <p:tag name="KSO_WM_UNIT_INDEX" val="1"/>
  <p:tag name="KSO_WM_UNIT_BLOCK" val="0"/>
  <p:tag name="KSO_WM_UNIT_SM_LIMIT_TYPE" val="4"/>
  <p:tag name="KSO_WM_UNIT_DEC_AREA_ID" val="676342c3ba794cb88f6857f432bf3175"/>
  <p:tag name="KSO_WM_UNIT_DECORATE_INFO" val="{&quot;ReferentInfo&quot;:{&quot;Id&quot;:&quot;e98b3a31ebe84ee79486e9f4651df90b&quot;,&quot;X&quot;:{&quot;Pos&quot;:0},&quot;Y&quot;:{&quot;Pos&quot;:1}},&quot;DecorateInfoX&quot;:{&quot;Pos&quot;:2,&quot;IsAbs&quot;:true},&quot;DecorateInfoY&quot;:{&quot;Pos&quot;:1,&quot;IsAbs&quot;:true},&quot;DecorateInfoW&quot;:{&quot;IsAbs&quot;:true},&quot;DecorateInfoH&quot;:{&quot;IsAbs&quot;:false},&quot;whChangeMode&quot;:0}"/>
  <p:tag name="KSO_WM_UNIT_LINE_FORE_SCHEMECOLOR_INDEX_BRIGHTNESS" val="0"/>
  <p:tag name="KSO_WM_UNIT_LINE_FORE_SCHEMECOLOR_INDEX" val="5"/>
  <p:tag name="KSO_WM_UNIT_LINE_FILL_TYPE" val="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正文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28804_3*l_h_f*1_4_1"/>
  <p:tag name="KSO_WM_TEMPLATE_CATEGORY" val="diagram"/>
  <p:tag name="KSO_WM_TEMPLATE_INDEX" val="20228804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876_9"/>
  <p:tag name="KSO_WM_TEMPLATE_SUBCATEGORY" val="0"/>
  <p:tag name="KSO_WM_TEMPLATE_MASTER_TYPE" val="1"/>
  <p:tag name="KSO_WM_TEMPLATE_COLOR_TYPE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30876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CONTENT_AREA" val="{&quot;left&quot;:&quot;67.99992&quot;,&quot;top&quot;:&quot;112.45&quot;,&quot;width&quot;:&quot;558.2858&quot;,&quot;height&quot;:&quot;274.9786&quot;}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感谢&#13;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876_9*a*1"/>
  <p:tag name="KSO_WM_TEMPLATE_CATEGORY" val="custom"/>
  <p:tag name="KSO_WM_TEMPLATE_INDEX" val="20230876"/>
  <p:tag name="KSO_WM_UNIT_LAYERLEVEL" val="1"/>
  <p:tag name="KSO_WM_TAG_VERSION" val="1.0"/>
  <p:tag name="KSO_WM_BEAUTIFY_FLAG" val="#wm#"/>
  <p:tag name="KSO_WM_UNIT_CONTENT_GROUP_TYPE" val="contentchip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1.0"/>
  <p:tag name="KSO_WM_UNIT_TYPE" val="i"/>
  <p:tag name="KSO_WM_UNIT_INDEX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UNIT_CONTENT_GROUP_TYPE" val="titlestyle"/>
  <p:tag name="KSO_WM_TEMPLATE_CATEGORY" val="custom"/>
  <p:tag name="KSO_WM_TEMPLATE_INDEX" val="2023087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1.0"/>
  <p:tag name="KSO_WM_UNIT_TYPE" val="i"/>
  <p:tag name="KSO_WM_UNIT_INDEX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30876"/>
  <p:tag name="KSO_WM_SPECIAL_SOURCE" val="bdnull"/>
  <p:tag name="KSO_WM_TEMPLATE_THUMBS_INDEX" val="1、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.4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1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1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1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.4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1.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.4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1.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1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1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副标题内容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1.0"/>
  <p:tag name="KSO_WM_BEAUTIFY_FLAG" val="#wm#"/>
  <p:tag name="KSO_WM_UNIT_CONTENT_GROUP_TYPE" val="contentchip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1.0"/>
  <p:tag name="KSO_WM_UNIT_TYPE" val="i"/>
  <p:tag name="KSO_WM_UNIT_INDEX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1.0"/>
  <p:tag name="KSO_WM_UNIT_TYPE" val="i"/>
  <p:tag name="KSO_WM_UNIT_INDEX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1.0"/>
  <p:tag name="KSO_WM_BEAUTIFY_FLAG" val="#wm#"/>
  <p:tag name="KSO_WM_UNIT_CONTENT_GROUP_TYPE" val="titlestyl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3;第二级&#13;第三级&#13;第四级&#13;第五级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.4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UNIT_CONTENT_GROUP_TYPE" val="contentchip"/>
  <p:tag name="KSO_WM_UNIT_TYPE" val="i"/>
  <p:tag name="KSO_WM_UNIT_INDEX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UNIT_TYPE" val="i"/>
  <p:tag name="KSO_WM_UNIT_INDEX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1.0"/>
  <p:tag name="KSO_WM_BEAUTIFY_FLAG" val="#wm#"/>
  <p:tag name="KSO_WM_UNIT_CONTENT_GROUP_TYPE" val="contentchip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1.0"/>
  <p:tag name="KSO_WM_UNIT_TYPE" val="i"/>
  <p:tag name="KSO_WM_UNIT_INDEX" val="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d"/>
  <p:tag name="KSO_WM_UNIT_PRESET_TEXT" val="https://www.docer.com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3*f*1"/>
  <p:tag name="KSO_WM_UNIT_LAYERLEVEL" val="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3*e*1"/>
  <p:tag name="KSO_WM_UNIT_LAYERLEVEL" val="1"/>
  <p:tag name="KSO_WM_TAG_VERSION" val="1.0"/>
  <p:tag name="KSO_WM_BEAUTIFY_FLAG" val="#wm#"/>
  <p:tag name="KSO_WM_UNIT_CONTENT_GROUP_TYPE" val="contentchip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26">
      <a:dk1>
        <a:srgbClr val="000000"/>
      </a:dk1>
      <a:lt1>
        <a:srgbClr val="FFFFFF"/>
      </a:lt1>
      <a:dk2>
        <a:srgbClr val="A8D0C3"/>
      </a:dk2>
      <a:lt2>
        <a:srgbClr val="F2F8F6"/>
      </a:lt2>
      <a:accent1>
        <a:srgbClr val="549A54"/>
      </a:accent1>
      <a:accent2>
        <a:srgbClr val="4E9574"/>
      </a:accent2>
      <a:accent3>
        <a:srgbClr val="499094"/>
      </a:accent3>
      <a:accent4>
        <a:srgbClr val="66958F"/>
      </a:accent4>
      <a:accent5>
        <a:srgbClr val="A7A666"/>
      </a:accent5>
      <a:accent6>
        <a:srgbClr val="E7B63D"/>
      </a:accent6>
      <a:hlink>
        <a:srgbClr val="FFC000"/>
      </a:hlink>
      <a:folHlink>
        <a:srgbClr val="0EE29F"/>
      </a:folHlink>
    </a:clrScheme>
    <a:fontScheme name="自定义 30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1D6E7"/>
        </a:solidFill>
        <a:ln>
          <a:noFill/>
        </a:ln>
      </a:spPr>
      <a:bodyPr rtlCol="0" anchor="ctr"/>
      <a:lstStyle>
        <a:defPPr algn="ctr">
          <a:defRPr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63</Words>
  <Application>Microsoft Macintosh PowerPoint</Application>
  <PresentationFormat>Widescreen</PresentationFormat>
  <Paragraphs>20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微软雅黑</vt:lpstr>
      <vt:lpstr>Arial</vt:lpstr>
      <vt:lpstr>Calibri</vt:lpstr>
      <vt:lpstr>Wingdings</vt:lpstr>
      <vt:lpstr>Office 主题​​</vt:lpstr>
      <vt:lpstr>Office 主题</vt:lpstr>
      <vt:lpstr>线性规划</vt:lpstr>
      <vt:lpstr>线性规划模型</vt:lpstr>
      <vt:lpstr>PowerPoint Presentation</vt:lpstr>
      <vt:lpstr>PowerPoint Presentation</vt:lpstr>
      <vt:lpstr>单纯行法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listening.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Jiakai Gu</cp:lastModifiedBy>
  <cp:revision>158</cp:revision>
  <dcterms:created xsi:type="dcterms:W3CDTF">2019-06-19T02:08:00Z</dcterms:created>
  <dcterms:modified xsi:type="dcterms:W3CDTF">2023-12-03T07:11:56Z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2052-11.1.0.14650</vt:lpwstr>
  </property>
  <property fmtid="{D5CDD505-2E9C-101B-9397-08002B2CF9AE}" pid="3" name="ICV">
    <vt:lpwstr>1EB16C753D084C088C5CFFB0F551ACA4_11</vt:lpwstr>
  </property>
</Properties>
</file>